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80624"/>
            <a:ext cx="10800000" cy="121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1582646"/>
            <a:ext cx="552380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2041166"/>
            <a:ext cx="800000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2948654"/>
            <a:ext cx="552380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2008969"/>
            <a:ext cx="219047" cy="1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5449"/>
            <a:ext cx="10800000" cy="185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3234" y="4344581"/>
            <a:ext cx="200000" cy="1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2476355"/>
            <a:ext cx="428571" cy="1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2476355"/>
            <a:ext cx="180952" cy="1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2933702"/>
            <a:ext cx="190476" cy="1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1904" y="3381522"/>
            <a:ext cx="247619" cy="1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375" y="4553544"/>
            <a:ext cx="10800000" cy="137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23279" y="5612491"/>
            <a:ext cx="9009523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919296"/>
            <a:ext cx="133333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2919296"/>
            <a:ext cx="142857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2919296"/>
            <a:ext cx="142857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285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1904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9047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77142" y="2919296"/>
            <a:ext cx="142858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3809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1428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8571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96190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53333" y="2919296"/>
            <a:ext cx="190476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