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495" y="3061970"/>
            <a:ext cx="68103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2515"/>
            <a:ext cx="579310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32954"/>
            <a:ext cx="2819047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7142" y="2113904"/>
            <a:ext cx="2780952" cy="38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52115"/>
            <a:ext cx="10161270" cy="15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65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5610" y="5257165"/>
            <a:ext cx="603250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8275" y="5158105"/>
            <a:ext cx="323977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3337" y="6170093"/>
            <a:ext cx="5352262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381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19563"/>
            <a:ext cx="2876190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4761" y="2219563"/>
            <a:ext cx="2847619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009900"/>
            <a:ext cx="73348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982848"/>
            <a:ext cx="6076190" cy="4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846320"/>
            <a:ext cx="9984740" cy="150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04" b="23469"/>
          <a:stretch>
            <a:fillRect/>
          </a:stretch>
        </p:blipFill>
        <p:spPr>
          <a:xfrm>
            <a:off x="695325" y="706755"/>
            <a:ext cx="4008120" cy="94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734"/>
            <a:ext cx="10800000" cy="5108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47615" y="3105923"/>
            <a:ext cx="3219047" cy="39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7615" y="4097069"/>
            <a:ext cx="2142857" cy="39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0473" y="5088216"/>
            <a:ext cx="1342857" cy="4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8092" y="6088892"/>
            <a:ext cx="295238" cy="3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88515" y="2305050"/>
            <a:ext cx="157734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2380" y="5090946"/>
            <a:ext cx="295238" cy="36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47665" y="1978660"/>
            <a:ext cx="200152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422265" y="2418715"/>
            <a:ext cx="2401570" cy="7816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098290" y="2132330"/>
            <a:ext cx="1107440" cy="7861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animBg="1"/>
      <p:bldP spid="16" grpId="0" bldLvl="0" animBg="1"/>
      <p:bldP spid="18" grpId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1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1200203"/>
            <a:ext cx="3428571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2192748"/>
            <a:ext cx="1876190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523" y="3185292"/>
            <a:ext cx="295238" cy="353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4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2448907"/>
            <a:ext cx="304761" cy="35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2448907"/>
            <a:ext cx="295238" cy="36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3333" y="3440521"/>
            <a:ext cx="285714" cy="36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666" y="3440521"/>
            <a:ext cx="304761" cy="35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5545" y="5215890"/>
            <a:ext cx="171640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1170893"/>
            <a:ext cx="257142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1170893"/>
            <a:ext cx="257142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2171004"/>
            <a:ext cx="247619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1428" y="2171004"/>
            <a:ext cx="247619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8095" y="4152174"/>
            <a:ext cx="257142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3793630"/>
            <a:ext cx="295238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238" y="3793630"/>
            <a:ext cx="533333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1428" y="3793630"/>
            <a:ext cx="295238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1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1429252"/>
            <a:ext cx="295238" cy="3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1429252"/>
            <a:ext cx="542857" cy="3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285" y="1429252"/>
            <a:ext cx="295238" cy="3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714" y="3080312"/>
            <a:ext cx="257142" cy="353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000" y="3080312"/>
            <a:ext cx="295238" cy="3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3333" y="3080312"/>
            <a:ext cx="257142" cy="353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