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6" r:id="rId4"/>
    <p:sldId id="344" r:id="rId5"/>
    <p:sldId id="342" r:id="rId6"/>
    <p:sldId id="341" r:id="rId7"/>
    <p:sldId id="339" r:id="rId8"/>
    <p:sldId id="338" r:id="rId9"/>
    <p:sldId id="337" r:id="rId10"/>
    <p:sldId id="336" r:id="rId11"/>
    <p:sldId id="334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5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/>
          <a:stretch>
            <a:fillRect/>
          </a:stretch>
        </p:blipFill>
        <p:spPr>
          <a:xfrm>
            <a:off x="3143885" y="2997200"/>
            <a:ext cx="5951945" cy="763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91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1904" y="2199983"/>
            <a:ext cx="219047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914"/>
            <a:ext cx="10800000" cy="2443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62857" y="3240694"/>
            <a:ext cx="209523" cy="2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0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77315" y="2411730"/>
            <a:ext cx="1762125" cy="114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24730" y="2411730"/>
            <a:ext cx="1752600" cy="114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72145" y="2411730"/>
            <a:ext cx="1762125" cy="114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67790" y="3632835"/>
            <a:ext cx="285686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843780" y="3632835"/>
            <a:ext cx="282829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272145" y="3632835"/>
            <a:ext cx="284734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67790" y="4624705"/>
            <a:ext cx="285686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843780" y="4624705"/>
            <a:ext cx="282829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272145" y="4624705"/>
            <a:ext cx="284734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9" grpId="0" bldLvl="0" animBg="1"/>
      <p:bldP spid="20" grpId="0" bldLvl="0" animBg="1"/>
      <p:bldP spid="21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58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155" y="1438275"/>
            <a:ext cx="166751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34155" y="1438275"/>
            <a:ext cx="136906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85255" y="1438275"/>
            <a:ext cx="155575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33205" y="1438275"/>
            <a:ext cx="171831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0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74725" y="2148205"/>
            <a:ext cx="189928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352925" y="2211070"/>
            <a:ext cx="203644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783830" y="2148840"/>
            <a:ext cx="193611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748270" y="2946400"/>
            <a:ext cx="183832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36295" y="2962275"/>
            <a:ext cx="188531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481904" y="3076235"/>
            <a:ext cx="1419047" cy="51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034285" y="3866928"/>
            <a:ext cx="1419047" cy="5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453333" y="3885981"/>
            <a:ext cx="1438095" cy="5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7748270" y="3729990"/>
            <a:ext cx="194310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005714" y="4676675"/>
            <a:ext cx="1333333" cy="5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7929523" y="4619516"/>
            <a:ext cx="1980952" cy="51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7891428" y="5429262"/>
            <a:ext cx="1866666" cy="5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  <p:bldP spid="23" grpId="0" bldLvl="0" animBg="1"/>
      <p:bldP spid="29" grpId="0" bldLvl="0" animBg="1"/>
      <p:bldP spid="33" grpId="0" bldLvl="0" animBg="1"/>
      <p:bldP spid="34" grpId="0" animBg="1"/>
      <p:bldP spid="42" grpId="0" animBg="1"/>
      <p:bldP spid="43" grpId="0" animBg="1"/>
      <p:bldP spid="46" grpId="0" bldLvl="0" animBg="1"/>
      <p:bldP spid="48" grpId="0" animBg="1"/>
      <p:bldP spid="49" grpId="0" animBg="1"/>
      <p:bldP spid="5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7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58265" y="2272030"/>
            <a:ext cx="217297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86840" y="3027680"/>
            <a:ext cx="241935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7142" y="3849032"/>
            <a:ext cx="6257142" cy="50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8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17575" y="2139315"/>
            <a:ext cx="186817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6190" y="2945940"/>
            <a:ext cx="761904" cy="51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6190" y="3728243"/>
            <a:ext cx="10057142" cy="505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5714" y="4481925"/>
            <a:ext cx="971428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0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190" y="1905206"/>
            <a:ext cx="7447619" cy="26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400912"/>
            <a:ext cx="2619047" cy="20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285" y="2868020"/>
            <a:ext cx="828571" cy="20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285" y="3325595"/>
            <a:ext cx="1076190" cy="2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6190" y="3783170"/>
            <a:ext cx="4285714" cy="26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7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265" y="2310765"/>
            <a:ext cx="720915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714" y="2870945"/>
            <a:ext cx="4142857" cy="26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164195" y="2286635"/>
            <a:ext cx="358648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3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142" y="1915040"/>
            <a:ext cx="1819047" cy="2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142" y="2382276"/>
            <a:ext cx="1819047" cy="2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142" y="2839978"/>
            <a:ext cx="3342857" cy="25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190" y="3316750"/>
            <a:ext cx="3600000" cy="25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6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3235155"/>
            <a:ext cx="190476" cy="20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9523" y="3235155"/>
            <a:ext cx="190476" cy="1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8095" y="3225603"/>
            <a:ext cx="190476" cy="21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67619" y="3235155"/>
            <a:ext cx="142857" cy="1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72380" y="3225603"/>
            <a:ext cx="200000" cy="21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6190" y="3387991"/>
            <a:ext cx="142857" cy="1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24761" y="3531274"/>
            <a:ext cx="190476" cy="21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29523" y="3531274"/>
            <a:ext cx="200000" cy="20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48571" y="3531274"/>
            <a:ext cx="209523" cy="20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48571" y="3531274"/>
            <a:ext cx="209523" cy="20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272380" y="3531274"/>
            <a:ext cx="200000" cy="21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005539"/>
            <a:ext cx="10800000" cy="2471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5372100" y="4167505"/>
            <a:ext cx="55689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21946" y="4320503"/>
            <a:ext cx="190476" cy="20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45756" y="4320503"/>
            <a:ext cx="200000" cy="20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636232" y="4320503"/>
            <a:ext cx="190476" cy="20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598137" y="5150862"/>
            <a:ext cx="314285" cy="20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417184" y="5828512"/>
            <a:ext cx="304761" cy="20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731470" y="5981222"/>
            <a:ext cx="190476" cy="20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483851" y="6133932"/>
            <a:ext cx="333333" cy="20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36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0000" y="1544909"/>
            <a:ext cx="142857" cy="200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67619" y="1544909"/>
            <a:ext cx="314285" cy="200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1428" y="1850790"/>
            <a:ext cx="209523" cy="200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48571" y="1850790"/>
            <a:ext cx="333333" cy="200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96190" y="2366966"/>
            <a:ext cx="200000" cy="21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62857" y="2376524"/>
            <a:ext cx="200000" cy="200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05714" y="2682406"/>
            <a:ext cx="190476" cy="200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05714" y="2682406"/>
            <a:ext cx="333333" cy="200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669"/>
            <a:ext cx="10800000" cy="2595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4860925" y="3941445"/>
            <a:ext cx="26479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63100" y="3923665"/>
            <a:ext cx="29146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96190" y="5116146"/>
            <a:ext cx="409523" cy="48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39047" y="5116146"/>
            <a:ext cx="419047" cy="48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2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72380" y="1028151"/>
            <a:ext cx="190476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8975" y="1562100"/>
            <a:ext cx="51752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40725" y="1562100"/>
            <a:ext cx="54483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34285" y="2391097"/>
            <a:ext cx="133333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58095" y="2391097"/>
            <a:ext cx="209523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15238" y="2696092"/>
            <a:ext cx="190476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67619" y="2696092"/>
            <a:ext cx="190476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4285" y="3229833"/>
            <a:ext cx="323809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10476" y="3220302"/>
            <a:ext cx="342858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3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00952" y="1085387"/>
            <a:ext cx="933333" cy="23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20000" y="1075854"/>
            <a:ext cx="1133333" cy="266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047" y="1781289"/>
            <a:ext cx="647619" cy="21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05714" y="1781289"/>
            <a:ext cx="323809" cy="209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53333" y="1781289"/>
            <a:ext cx="190476" cy="209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67619" y="2848973"/>
            <a:ext cx="857142" cy="51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6569"/>
            <a:ext cx="10800000" cy="2513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0320000" y="3433017"/>
            <a:ext cx="142857" cy="20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00952" y="3738813"/>
            <a:ext cx="200000" cy="20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53333" y="4302624"/>
            <a:ext cx="209523" cy="20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62857" y="4302624"/>
            <a:ext cx="142857" cy="20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62857" y="4608420"/>
            <a:ext cx="190476" cy="21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43809" y="4608420"/>
            <a:ext cx="200000" cy="21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29523" y="5172231"/>
            <a:ext cx="209523" cy="20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39047" y="5487583"/>
            <a:ext cx="190476" cy="20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0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8571" y="1705921"/>
            <a:ext cx="228571" cy="20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0476" y="2975091"/>
            <a:ext cx="209523" cy="20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9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48571" y="1066153"/>
            <a:ext cx="209523" cy="20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34285" y="1028145"/>
            <a:ext cx="228571" cy="20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9523" y="2610252"/>
            <a:ext cx="228572" cy="2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2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15238" y="1113762"/>
            <a:ext cx="209523" cy="2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0952" y="2856919"/>
            <a:ext cx="257141" cy="20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0759"/>
            <a:ext cx="10800000" cy="1316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900952" y="4156487"/>
            <a:ext cx="247619" cy="20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2024-08-07T13:14:34Z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