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3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524"/>
            <a:ext cx="10800000" cy="12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477901"/>
            <a:ext cx="438095" cy="1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1477901"/>
            <a:ext cx="695238" cy="1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1907983"/>
            <a:ext cx="457142" cy="1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2462312"/>
            <a:ext cx="314285" cy="1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0000" y="3026198"/>
            <a:ext cx="314285" cy="1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7204"/>
            <a:ext cx="10800000" cy="133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332758" y="3519839"/>
            <a:ext cx="304761" cy="18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2282" y="3950346"/>
            <a:ext cx="304761" cy="18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0377" y="4371286"/>
            <a:ext cx="704761" cy="20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04186" y="4371286"/>
            <a:ext cx="695239" cy="20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9047" y="1495617"/>
            <a:ext cx="209523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333" y="2353983"/>
            <a:ext cx="200000" cy="1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9549"/>
            <a:ext cx="10800000" cy="175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99425" y="3641358"/>
            <a:ext cx="238095" cy="1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58095" y="1485298"/>
            <a:ext cx="676190" cy="1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890" y="1475740"/>
            <a:ext cx="94297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3120" y="1328420"/>
            <a:ext cx="130619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65500" y="1868170"/>
            <a:ext cx="2327910" cy="18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5865" y="1867535"/>
            <a:ext cx="1990725" cy="206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95035" y="2390140"/>
            <a:ext cx="2172970" cy="305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77885" y="2390140"/>
            <a:ext cx="2683510" cy="25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10" grpId="0" bldLvl="0" animBg="1"/>
      <p:bldP spid="11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926814"/>
            <a:ext cx="1580952" cy="2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1936369"/>
            <a:ext cx="2200000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90" y="1936369"/>
            <a:ext cx="1447618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385451"/>
            <a:ext cx="809523" cy="1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52" y="2385451"/>
            <a:ext cx="1323809" cy="1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96190" y="2385451"/>
            <a:ext cx="676189" cy="1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52" y="2824977"/>
            <a:ext cx="933333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363310"/>
            <a:ext cx="1847619" cy="1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2782899"/>
            <a:ext cx="1161904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173879"/>
            <a:ext cx="1142857" cy="1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3564859"/>
            <a:ext cx="5095238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415" y="3484880"/>
            <a:ext cx="214312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955827"/>
            <a:ext cx="809523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395" y="3501390"/>
            <a:ext cx="777303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5714" y="3196200"/>
            <a:ext cx="2180952" cy="21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3587718"/>
            <a:ext cx="3285714" cy="2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149049"/>
            <a:ext cx="10800000" cy="20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7184" y="4692489"/>
            <a:ext cx="1942857" cy="1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9089" y="4692489"/>
            <a:ext cx="1942857" cy="1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8137" y="5102454"/>
            <a:ext cx="1190476" cy="1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7184" y="5493350"/>
            <a:ext cx="2990476" cy="2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1385" y="2183765"/>
            <a:ext cx="363728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9540" y="2183130"/>
            <a:ext cx="218694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2857" y="2707905"/>
            <a:ext cx="1047619" cy="1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142" y="2717447"/>
            <a:ext cx="1390476" cy="1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2857" y="3108697"/>
            <a:ext cx="1028571" cy="2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7142" y="3118239"/>
            <a:ext cx="1028571" cy="2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285" y="3499946"/>
            <a:ext cx="3628571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2024-08-07T15:02:34Z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