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3086100"/>
            <a:ext cx="102489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73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6938" y="3855212"/>
            <a:ext cx="3281484" cy="31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6707" y="4645306"/>
            <a:ext cx="2376858" cy="30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6707" y="5391012"/>
            <a:ext cx="2332514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8780" y="6154420"/>
            <a:ext cx="55962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828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595" y="3828782"/>
            <a:ext cx="3494314" cy="35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1320" y="4603750"/>
            <a:ext cx="4676775" cy="141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57"/>
          <a:stretch>
            <a:fillRect/>
          </a:stretch>
        </p:blipFill>
        <p:spPr>
          <a:xfrm>
            <a:off x="983615" y="765175"/>
            <a:ext cx="7276465" cy="96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557020"/>
            <a:ext cx="9100185" cy="526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4040" y="3429000"/>
            <a:ext cx="34309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9605" y="4077335"/>
            <a:ext cx="34309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705" y="4869180"/>
            <a:ext cx="34309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5517515"/>
            <a:ext cx="34309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170" y="6182360"/>
            <a:ext cx="594360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936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25640" y="6096000"/>
            <a:ext cx="108267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5238" y="1190339"/>
            <a:ext cx="514285" cy="4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2086656"/>
            <a:ext cx="419047" cy="4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6190" y="2992508"/>
            <a:ext cx="523809" cy="4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4285" y="2992508"/>
            <a:ext cx="419048" cy="4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8571" y="3907895"/>
            <a:ext cx="523809" cy="4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43809" y="3898359"/>
            <a:ext cx="419047" cy="4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3809" y="4870958"/>
            <a:ext cx="295238" cy="3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77142" y="4870958"/>
            <a:ext cx="342858" cy="36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 flipV="1">
            <a:off x="681990" y="5643245"/>
            <a:ext cx="190563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3029130"/>
            <a:ext cx="552380" cy="35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5714" y="3924829"/>
            <a:ext cx="1066666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8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3333" y="4020591"/>
            <a:ext cx="561904" cy="36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2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36260" y="3024505"/>
            <a:ext cx="433133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9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4761" y="2485250"/>
            <a:ext cx="4447619" cy="37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7142" y="2733665"/>
            <a:ext cx="4009523" cy="38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5175"/>
            <a:ext cx="9832975" cy="193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05"/>
          <a:stretch>
            <a:fillRect/>
          </a:stretch>
        </p:blipFill>
        <p:spPr>
          <a:xfrm>
            <a:off x="2927350" y="1845310"/>
            <a:ext cx="5904865" cy="340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919605" y="5085715"/>
            <a:ext cx="9793060" cy="173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1419" y="5372558"/>
            <a:ext cx="3561904" cy="37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205" y="5372735"/>
            <a:ext cx="518033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0695" y="6102985"/>
            <a:ext cx="321373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r="53823"/>
          <a:stretch>
            <a:fillRect/>
          </a:stretch>
        </p:blipFill>
        <p:spPr>
          <a:xfrm>
            <a:off x="2927350" y="1988820"/>
            <a:ext cx="2592705" cy="32143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69566"/>
          <a:stretch>
            <a:fillRect/>
          </a:stretch>
        </p:blipFill>
        <p:spPr>
          <a:xfrm>
            <a:off x="6816090" y="1988820"/>
            <a:ext cx="1708785" cy="321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