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820" y="3212465"/>
            <a:ext cx="104679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1152154"/>
            <a:ext cx="3209523" cy="38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2115086"/>
            <a:ext cx="1885714" cy="3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2857" y="4069552"/>
            <a:ext cx="838095" cy="3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675640"/>
            <a:ext cx="9734550" cy="286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460" y="3538855"/>
            <a:ext cx="9734550" cy="324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3716655"/>
            <a:ext cx="330454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4436110"/>
            <a:ext cx="6880225" cy="149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660" y="5993765"/>
            <a:ext cx="923798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523" y="2504823"/>
            <a:ext cx="304761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238" y="2504823"/>
            <a:ext cx="571428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047" y="3819605"/>
            <a:ext cx="561904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4761" y="3819605"/>
            <a:ext cx="571428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9047" y="5143915"/>
            <a:ext cx="295238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8095" y="5143915"/>
            <a:ext cx="571428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171799"/>
            <a:ext cx="523809" cy="48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047" y="2184099"/>
            <a:ext cx="514285" cy="43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047" y="3167749"/>
            <a:ext cx="514285" cy="42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3393520"/>
            <a:ext cx="2342857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0952" y="3403057"/>
            <a:ext cx="2142857" cy="3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4270948"/>
            <a:ext cx="2142857" cy="36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265" y="5080635"/>
            <a:ext cx="650176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72380" y="3609818"/>
            <a:ext cx="2485714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205" y="4363085"/>
            <a:ext cx="152400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1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55" y="968375"/>
            <a:ext cx="206756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5238" y="1942407"/>
            <a:ext cx="523809" cy="4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142" y="2894893"/>
            <a:ext cx="304761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1904" y="3771180"/>
            <a:ext cx="257142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7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58095" y="2257709"/>
            <a:ext cx="333333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4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2010710"/>
            <a:ext cx="419047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952" y="3756164"/>
            <a:ext cx="361904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269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3230" y="2318385"/>
            <a:ext cx="1808480" cy="216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805" y="2318385"/>
            <a:ext cx="1818005" cy="211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16440" y="5346171"/>
            <a:ext cx="759064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515" y="6199187"/>
            <a:ext cx="862147" cy="35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915" y="2536190"/>
            <a:ext cx="2381250" cy="21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530" y="2536190"/>
            <a:ext cx="2914015" cy="144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29523" y="4869894"/>
            <a:ext cx="1104761" cy="3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9523" y="5851770"/>
            <a:ext cx="1095238" cy="35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