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5" r:id="rId9"/>
    <p:sldId id="333" r:id="rId10"/>
    <p:sldId id="332" r:id="rId11"/>
    <p:sldId id="331" r:id="rId12"/>
    <p:sldId id="32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3067050"/>
            <a:ext cx="60960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4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4004904"/>
            <a:ext cx="10800000" cy="274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5034" y="4262141"/>
            <a:ext cx="295238" cy="35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5510" y="5167237"/>
            <a:ext cx="304761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5205" y="5969635"/>
            <a:ext cx="9728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60"/>
          <a:stretch>
            <a:fillRect/>
          </a:stretch>
        </p:blipFill>
        <p:spPr>
          <a:xfrm>
            <a:off x="4534535" y="1844675"/>
            <a:ext cx="3171825" cy="215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853055"/>
            <a:ext cx="9429650" cy="2589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9" t="6240" r="23995" b="9421"/>
          <a:stretch>
            <a:fillRect/>
          </a:stretch>
        </p:blipFill>
        <p:spPr>
          <a:xfrm>
            <a:off x="4090035" y="3429000"/>
            <a:ext cx="4053840" cy="326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385" y="3501390"/>
            <a:ext cx="3798570" cy="31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53333" y="5153469"/>
            <a:ext cx="428571" cy="4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4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1267013"/>
            <a:ext cx="295238" cy="36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2316830"/>
            <a:ext cx="1028571" cy="43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2316830"/>
            <a:ext cx="1038095" cy="43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7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4176311"/>
            <a:ext cx="419047" cy="4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4367098"/>
            <a:ext cx="409523" cy="4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476" y="4433874"/>
            <a:ext cx="514285" cy="4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0476" y="5120707"/>
            <a:ext cx="523809" cy="4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8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429675"/>
            <a:ext cx="31428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6190" y="3526060"/>
            <a:ext cx="266666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9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96"/>
          <a:stretch>
            <a:fillRect/>
          </a:stretch>
        </p:blipFill>
        <p:spPr>
          <a:xfrm>
            <a:off x="2459355" y="1917065"/>
            <a:ext cx="7272655" cy="454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83854"/>
            <a:ext cx="10800000" cy="332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5235" y="989255"/>
            <a:ext cx="380952" cy="35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8092" y="2096334"/>
            <a:ext cx="400000" cy="35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8568" y="3203414"/>
            <a:ext cx="361904" cy="35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854" y="3203414"/>
            <a:ext cx="390476" cy="36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9004"/>
            <a:ext cx="10800000" cy="3058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096260" y="3959860"/>
            <a:ext cx="236093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1225" y="4103370"/>
            <a:ext cx="41148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1510" b="48266"/>
          <a:stretch>
            <a:fillRect/>
          </a:stretch>
        </p:blipFill>
        <p:spPr>
          <a:xfrm>
            <a:off x="1703070" y="2166620"/>
            <a:ext cx="2552065" cy="30835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7986" b="48266"/>
          <a:stretch>
            <a:fillRect/>
          </a:stretch>
        </p:blipFill>
        <p:spPr>
          <a:xfrm>
            <a:off x="6816090" y="2193290"/>
            <a:ext cx="3716655" cy="304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1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2144" r="63120"/>
          <a:stretch>
            <a:fillRect/>
          </a:stretch>
        </p:blipFill>
        <p:spPr>
          <a:xfrm>
            <a:off x="720090" y="864870"/>
            <a:ext cx="3215640" cy="27768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49457" t="52144"/>
          <a:stretch>
            <a:fillRect/>
          </a:stretch>
        </p:blipFill>
        <p:spPr>
          <a:xfrm>
            <a:off x="5015865" y="836930"/>
            <a:ext cx="4406900" cy="2776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