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" y="2395220"/>
            <a:ext cx="1161288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8329523" y="2276248"/>
            <a:ext cx="552381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102995"/>
            <a:ext cx="317881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764540"/>
            <a:ext cx="7769225" cy="103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700489"/>
            <a:ext cx="10800000" cy="492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9230" y="5301399"/>
            <a:ext cx="2038095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2765" y="5237480"/>
            <a:ext cx="72256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9270" y="6082665"/>
            <a:ext cx="55651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2450" y="5957570"/>
            <a:ext cx="1227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23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180" y="4404360"/>
            <a:ext cx="5524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5013325"/>
            <a:ext cx="6878320" cy="181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5180965"/>
            <a:ext cx="5267325" cy="141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70930" y="3692525"/>
            <a:ext cx="16567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4943499"/>
            <a:ext cx="295238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7142" y="5753262"/>
            <a:ext cx="295238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37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7939" y="1819773"/>
            <a:ext cx="238534" cy="33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0416" y="2398308"/>
            <a:ext cx="293580" cy="33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0270" y="4292600"/>
            <a:ext cx="799401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0490" y="5128260"/>
            <a:ext cx="87122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8255" y="5948680"/>
            <a:ext cx="165290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406218"/>
            <a:ext cx="542857" cy="36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384425" y="3932555"/>
            <a:ext cx="6369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7675" y="3932555"/>
            <a:ext cx="6369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4165" y="3932555"/>
            <a:ext cx="6369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3022364"/>
            <a:ext cx="333333" cy="37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142437"/>
            <a:ext cx="333333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889850"/>
            <a:ext cx="333333" cy="38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39047" y="2685511"/>
            <a:ext cx="304761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7619" y="4523973"/>
            <a:ext cx="295238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348865"/>
            <a:ext cx="3512820" cy="988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3933190"/>
            <a:ext cx="3424905" cy="1511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