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3067050"/>
            <a:ext cx="99345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114249"/>
            <a:ext cx="3533333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981325"/>
            <a:ext cx="556196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2723"/>
            <a:ext cx="2238095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0476" y="1142723"/>
            <a:ext cx="2190476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72453"/>
            <a:ext cx="6485714" cy="4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49867"/>
            <a:ext cx="5085714" cy="4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609975"/>
            <a:ext cx="87515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614545"/>
            <a:ext cx="541464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10" y="692744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853055"/>
            <a:ext cx="8262620" cy="18878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180" y="4956769"/>
            <a:ext cx="10800000" cy="1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4170" y="5157470"/>
            <a:ext cx="9906000" cy="156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703705" y="2924810"/>
            <a:ext cx="1367790" cy="792480"/>
          </a:xfrm>
          <a:prstGeom prst="ellipse">
            <a:avLst/>
          </a:prstGeom>
          <a:noFill/>
          <a:ln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35730" y="2853055"/>
            <a:ext cx="1367790" cy="792480"/>
          </a:xfrm>
          <a:prstGeom prst="ellipse">
            <a:avLst/>
          </a:prstGeom>
          <a:noFill/>
          <a:ln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328025" y="2853055"/>
            <a:ext cx="1367790" cy="792480"/>
          </a:xfrm>
          <a:prstGeom prst="ellipse">
            <a:avLst/>
          </a:prstGeom>
          <a:noFill/>
          <a:ln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75460" y="3963035"/>
            <a:ext cx="1367790" cy="792480"/>
          </a:xfrm>
          <a:prstGeom prst="ellipse">
            <a:avLst/>
          </a:prstGeom>
          <a:noFill/>
          <a:ln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935730" y="4004945"/>
            <a:ext cx="1367790" cy="792480"/>
          </a:xfrm>
          <a:prstGeom prst="ellipse">
            <a:avLst/>
          </a:prstGeom>
          <a:noFill/>
          <a:ln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892030" cy="239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84"/>
          <a:stretch>
            <a:fillRect/>
          </a:stretch>
        </p:blipFill>
        <p:spPr>
          <a:xfrm>
            <a:off x="2495550" y="2924810"/>
            <a:ext cx="6624955" cy="381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795" y="3068955"/>
            <a:ext cx="6417310" cy="352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1295037"/>
            <a:ext cx="2085714" cy="4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7142" y="2019424"/>
            <a:ext cx="504761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3333" y="2038486"/>
            <a:ext cx="304761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841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4697" y="3271426"/>
            <a:ext cx="367445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407" y="5148809"/>
            <a:ext cx="414554" cy="37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904" y="3067522"/>
            <a:ext cx="419047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4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238" y="3499421"/>
            <a:ext cx="1342857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2857" y="4692020"/>
            <a:ext cx="1361904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1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1199468"/>
            <a:ext cx="1352380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285" y="2399600"/>
            <a:ext cx="1371428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476" y="3590208"/>
            <a:ext cx="1895238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6666" y="3346059"/>
            <a:ext cx="2161904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3925529"/>
            <a:ext cx="10800000" cy="2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22662" y="4211469"/>
            <a:ext cx="1371428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2662" y="5164604"/>
            <a:ext cx="1361904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5519" y="6108208"/>
            <a:ext cx="561904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