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3143885" y="2924810"/>
            <a:ext cx="6024335" cy="77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2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142" y="1955302"/>
            <a:ext cx="1314285" cy="2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142" y="2432973"/>
            <a:ext cx="1304761" cy="21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2920197"/>
            <a:ext cx="1304761" cy="2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378761"/>
            <a:ext cx="4085714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457620"/>
            <a:ext cx="323809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1457620"/>
            <a:ext cx="200000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1457620"/>
            <a:ext cx="209523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1457620"/>
            <a:ext cx="200000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809" y="1457620"/>
            <a:ext cx="209523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4285" y="1457620"/>
            <a:ext cx="323809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3809" y="3403722"/>
            <a:ext cx="209523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3333" y="3403722"/>
            <a:ext cx="200000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3333" y="3403722"/>
            <a:ext cx="1266666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29523" y="3403722"/>
            <a:ext cx="304761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7619" y="3890248"/>
            <a:ext cx="619047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009469"/>
            <a:ext cx="190476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1009469"/>
            <a:ext cx="190476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2050538"/>
            <a:ext cx="1019047" cy="2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0952" y="2671359"/>
            <a:ext cx="200000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8095" y="3225323"/>
            <a:ext cx="476191" cy="2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095" y="3712428"/>
            <a:ext cx="200000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72380" y="3712428"/>
            <a:ext cx="476191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18239"/>
            <a:ext cx="10800000" cy="148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290799" y="4677764"/>
            <a:ext cx="314285" cy="2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7466" y="4677764"/>
            <a:ext cx="447619" cy="2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1751" y="5165240"/>
            <a:ext cx="1409523" cy="22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1475719"/>
            <a:ext cx="247619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2447301"/>
            <a:ext cx="257142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409357"/>
            <a:ext cx="209523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466969"/>
            <a:ext cx="22857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2935646"/>
            <a:ext cx="228572" cy="2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1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991205"/>
            <a:ext cx="228571" cy="20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5269"/>
            <a:ext cx="10800000" cy="234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0949" y="2407461"/>
            <a:ext cx="209523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4758" y="3369859"/>
            <a:ext cx="209523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403330"/>
            <a:ext cx="5942857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880703"/>
            <a:ext cx="4695238" cy="2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1935476"/>
            <a:ext cx="1942857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1935476"/>
            <a:ext cx="7952380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422384"/>
            <a:ext cx="1780952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1913834"/>
            <a:ext cx="3361904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1913834"/>
            <a:ext cx="1942857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2399602"/>
            <a:ext cx="3057142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2024-08-07T12:18:27Z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