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43"/>
          <a:stretch>
            <a:fillRect/>
          </a:stretch>
        </p:blipFill>
        <p:spPr>
          <a:xfrm>
            <a:off x="695960" y="2996565"/>
            <a:ext cx="10800080" cy="108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408951"/>
            <a:ext cx="1780952" cy="1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1780379"/>
            <a:ext cx="2409523" cy="1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170856"/>
            <a:ext cx="2485714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838364"/>
            <a:ext cx="1628571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8571" y="1838364"/>
            <a:ext cx="1733333" cy="1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238698"/>
            <a:ext cx="1161904" cy="1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0000" y="2238698"/>
            <a:ext cx="1285714" cy="1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2610436"/>
            <a:ext cx="1076190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0000" y="2610436"/>
            <a:ext cx="1076190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85" y="3010770"/>
            <a:ext cx="961904" cy="1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6190" y="3001238"/>
            <a:ext cx="1885714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3809" y="3392040"/>
            <a:ext cx="3857142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391520"/>
            <a:ext cx="1742857" cy="2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1802222"/>
            <a:ext cx="1161904" cy="1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174719"/>
            <a:ext cx="1057142" cy="1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566318"/>
            <a:ext cx="2933333" cy="2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467094"/>
            <a:ext cx="180952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8571" y="2268348"/>
            <a:ext cx="704761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238" y="2716668"/>
            <a:ext cx="180952" cy="1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3537000"/>
            <a:ext cx="314285" cy="1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476633"/>
            <a:ext cx="219047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2348865"/>
            <a:ext cx="4703445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971203"/>
            <a:ext cx="209523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2212305"/>
            <a:ext cx="209523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3357245"/>
            <a:ext cx="5406390" cy="237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371153"/>
            <a:ext cx="219047" cy="1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622013"/>
            <a:ext cx="1533333" cy="1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622013"/>
            <a:ext cx="1895238" cy="1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2851036"/>
            <a:ext cx="2552380" cy="2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3003718"/>
            <a:ext cx="2028571" cy="2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4991100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190" y="2732405"/>
            <a:ext cx="201866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190" y="3154045"/>
            <a:ext cx="1996440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3544570"/>
            <a:ext cx="221742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3944871"/>
            <a:ext cx="1609523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38855" y="2711450"/>
            <a:ext cx="55460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685" y="3088005"/>
            <a:ext cx="55460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7440" y="3501390"/>
            <a:ext cx="55460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animBg="1"/>
      <p:bldP spid="2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848643"/>
            <a:ext cx="1552380" cy="1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1829566"/>
            <a:ext cx="2561904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1839105"/>
            <a:ext cx="2076190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211115"/>
            <a:ext cx="3314285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