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0" r:id="rId4"/>
    <p:sldId id="359" r:id="rId5"/>
    <p:sldId id="358" r:id="rId6"/>
    <p:sldId id="357" r:id="rId7"/>
    <p:sldId id="354" r:id="rId8"/>
    <p:sldId id="351" r:id="rId9"/>
    <p:sldId id="350" r:id="rId10"/>
    <p:sldId id="347" r:id="rId11"/>
    <p:sldId id="345" r:id="rId12"/>
    <p:sldId id="343" r:id="rId13"/>
    <p:sldId id="342" r:id="rId14"/>
    <p:sldId id="339" r:id="rId15"/>
    <p:sldId id="336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3935730" y="2852420"/>
            <a:ext cx="4584155" cy="116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380" y="2689739"/>
            <a:ext cx="200000" cy="2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380" y="2823402"/>
            <a:ext cx="342857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3428959"/>
            <a:ext cx="10800000" cy="213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94010" y="3620157"/>
            <a:ext cx="333333" cy="20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9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1048059"/>
            <a:ext cx="457142" cy="20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4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30"/>
          <a:stretch>
            <a:fillRect/>
          </a:stretch>
        </p:blipFill>
        <p:spPr>
          <a:xfrm>
            <a:off x="3251835" y="1917065"/>
            <a:ext cx="5688420" cy="89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41304"/>
            <a:ext cx="10800000" cy="264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80377" y="3274910"/>
            <a:ext cx="1047619" cy="2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0853" y="3274910"/>
            <a:ext cx="1047619" cy="2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5139" y="3818881"/>
            <a:ext cx="1047619" cy="2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6091" y="3818881"/>
            <a:ext cx="1057142" cy="2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8472" y="4372395"/>
            <a:ext cx="1057142" cy="2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9901" y="4925908"/>
            <a:ext cx="1057142" cy="2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329" y="5431706"/>
            <a:ext cx="1733333" cy="27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5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60"/>
          <a:stretch>
            <a:fillRect/>
          </a:stretch>
        </p:blipFill>
        <p:spPr>
          <a:xfrm>
            <a:off x="1919605" y="2637155"/>
            <a:ext cx="8568780" cy="28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640664"/>
            <a:ext cx="10800000" cy="45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3719" y="5765672"/>
            <a:ext cx="2523809" cy="23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605" y="2853055"/>
            <a:ext cx="8353044" cy="2510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6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5"/>
          <a:stretch>
            <a:fillRect/>
          </a:stretch>
        </p:blipFill>
        <p:spPr>
          <a:xfrm>
            <a:off x="2567940" y="2205355"/>
            <a:ext cx="7128600" cy="205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41" b="-13639"/>
          <a:stretch>
            <a:fillRect/>
          </a:stretch>
        </p:blipFill>
        <p:spPr>
          <a:xfrm>
            <a:off x="1597660" y="4197985"/>
            <a:ext cx="9683205" cy="455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474" y="4264742"/>
            <a:ext cx="8847619" cy="26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640405"/>
            <a:ext cx="8742857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3184127"/>
            <a:ext cx="1019047" cy="18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3699232"/>
            <a:ext cx="8971428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7105" y="4060190"/>
            <a:ext cx="90957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3104949"/>
            <a:ext cx="5238095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17249"/>
            <a:ext cx="10800000" cy="1010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7670" y="4394094"/>
            <a:ext cx="6352380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601930"/>
            <a:ext cx="9000000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595" y="3070860"/>
            <a:ext cx="911225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3622675"/>
            <a:ext cx="994283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9800" y="1986915"/>
            <a:ext cx="912304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165" y="2621280"/>
            <a:ext cx="9123680" cy="21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5665" y="3089275"/>
            <a:ext cx="918718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125579"/>
            <a:ext cx="1171428" cy="2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5065" y="2125345"/>
            <a:ext cx="783780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2640795"/>
            <a:ext cx="1295238" cy="2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8255" y="2640965"/>
            <a:ext cx="764984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2857" y="3165552"/>
            <a:ext cx="1295238" cy="2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58095" y="3165552"/>
            <a:ext cx="7504761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2990" y="3670935"/>
            <a:ext cx="913511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2040" y="4186555"/>
            <a:ext cx="907288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1" grpId="0" animBg="1"/>
      <p:bldP spid="1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1477113"/>
            <a:ext cx="190476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1477113"/>
            <a:ext cx="190476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380" y="1477113"/>
            <a:ext cx="190476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8095" y="1477113"/>
            <a:ext cx="333333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4761" y="2517606"/>
            <a:ext cx="1885714" cy="21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58095" y="2517606"/>
            <a:ext cx="1609523" cy="21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24761" y="3052171"/>
            <a:ext cx="171428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62857" y="3052171"/>
            <a:ext cx="200000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0476" y="3052171"/>
            <a:ext cx="200000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9047" y="3577191"/>
            <a:ext cx="342857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00952" y="3577191"/>
            <a:ext cx="190476" cy="2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96190" y="4083118"/>
            <a:ext cx="304761" cy="23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43809" y="4054481"/>
            <a:ext cx="314285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057818"/>
            <a:ext cx="1695238" cy="1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4055" y="2002790"/>
            <a:ext cx="692150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990" y="2553335"/>
            <a:ext cx="9164955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2040" y="3058795"/>
            <a:ext cx="94386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107450"/>
            <a:ext cx="9000000" cy="2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42146"/>
            <a:ext cx="1171428" cy="1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5065" y="2623185"/>
            <a:ext cx="771842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157746"/>
            <a:ext cx="1171428" cy="1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5065" y="3138805"/>
            <a:ext cx="771842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2040" y="3644900"/>
            <a:ext cx="925766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154680"/>
            <a:ext cx="661098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719830"/>
            <a:ext cx="278193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244990"/>
            <a:ext cx="4028571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34250" y="3140710"/>
            <a:ext cx="423481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925" y="3644900"/>
            <a:ext cx="537019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4120" y="3572510"/>
            <a:ext cx="284797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2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571" y="989945"/>
            <a:ext cx="161904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523" y="989945"/>
            <a:ext cx="323809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9523" y="1580572"/>
            <a:ext cx="200000" cy="2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2704668"/>
            <a:ext cx="476190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4761" y="2704668"/>
            <a:ext cx="485714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2857" y="3762082"/>
            <a:ext cx="190476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8095" y="3762082"/>
            <a:ext cx="323809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39047" y="3762082"/>
            <a:ext cx="190476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34285" y="3762082"/>
            <a:ext cx="323809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34285" y="3762082"/>
            <a:ext cx="314285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62857" y="3762082"/>
            <a:ext cx="314285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1428" y="4238394"/>
            <a:ext cx="1990476" cy="27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5714" y="2605155"/>
            <a:ext cx="1190476" cy="2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1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1631368"/>
            <a:ext cx="247619" cy="20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637114"/>
            <a:ext cx="10800000" cy="260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56241" y="2828278"/>
            <a:ext cx="228571" cy="20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324434"/>
            <a:ext cx="10800000" cy="105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75289" y="5535061"/>
            <a:ext cx="238095" cy="20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81904" y="2161338"/>
            <a:ext cx="238095" cy="2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2493010"/>
            <a:ext cx="9619615" cy="369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6165174"/>
            <a:ext cx="10800000" cy="550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4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4761" y="1048852"/>
            <a:ext cx="247619" cy="21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6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3"/>
          <a:stretch>
            <a:fillRect/>
          </a:stretch>
        </p:blipFill>
        <p:spPr>
          <a:xfrm>
            <a:off x="1271270" y="1917065"/>
            <a:ext cx="10248900" cy="183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30"/>
          <a:stretch>
            <a:fillRect/>
          </a:stretch>
        </p:blipFill>
        <p:spPr>
          <a:xfrm>
            <a:off x="1343660" y="3860800"/>
            <a:ext cx="6984455" cy="227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4785" y="3958590"/>
            <a:ext cx="485902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34310" y="4519295"/>
            <a:ext cx="203200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24785" y="5092065"/>
            <a:ext cx="42195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724785" y="5697855"/>
            <a:ext cx="252730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0105" y="2127885"/>
            <a:ext cx="1466850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2727113"/>
            <a:ext cx="904761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190" y="3290167"/>
            <a:ext cx="485714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54384"/>
            <a:ext cx="10800000" cy="107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8571" y="4412260"/>
            <a:ext cx="3609523" cy="21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2024-08-07T11:20:19Z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