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3" r:id="rId5"/>
    <p:sldId id="332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3647440" y="2997200"/>
            <a:ext cx="4800055" cy="891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4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0000" y="1447739"/>
            <a:ext cx="590476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5714" y="1962601"/>
            <a:ext cx="590476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6755" y="2305685"/>
            <a:ext cx="92392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8571" y="2486997"/>
            <a:ext cx="476190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15238" y="3154411"/>
            <a:ext cx="190476" cy="2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573739"/>
            <a:ext cx="10800000" cy="2183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9450844" y="3812069"/>
            <a:ext cx="200000" cy="2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46082" y="4851192"/>
            <a:ext cx="190476" cy="19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84177" y="5365986"/>
            <a:ext cx="209523" cy="2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65130" y="5365986"/>
            <a:ext cx="190476" cy="2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96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7142" y="1094819"/>
            <a:ext cx="314285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4285" y="2581390"/>
            <a:ext cx="523809" cy="22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1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342442"/>
            <a:ext cx="228571" cy="2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450" y="3285449"/>
            <a:ext cx="10800000" cy="2653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64497" y="3457263"/>
            <a:ext cx="209523" cy="2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1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1904" y="1095026"/>
            <a:ext cx="247619" cy="20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0952" y="1905644"/>
            <a:ext cx="209523" cy="20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91428" y="2716263"/>
            <a:ext cx="219047" cy="2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0849"/>
            <a:ext cx="10800000" cy="1481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72380" y="5183024"/>
            <a:ext cx="228571" cy="20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3333" y="1514522"/>
            <a:ext cx="828571" cy="21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3809" y="1514522"/>
            <a:ext cx="838095" cy="21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0952" y="1514522"/>
            <a:ext cx="980952" cy="21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1565" y="1905635"/>
            <a:ext cx="1609725" cy="24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81855" y="1905635"/>
            <a:ext cx="1609725" cy="24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62620" y="1905635"/>
            <a:ext cx="2665730" cy="369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3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2582052"/>
            <a:ext cx="2923809" cy="21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3087296"/>
            <a:ext cx="3190476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2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2010162"/>
            <a:ext cx="1961904" cy="21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4285" y="1991095"/>
            <a:ext cx="2352380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2534509"/>
            <a:ext cx="1380952" cy="2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4285" y="2534509"/>
            <a:ext cx="2514285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285" y="3039788"/>
            <a:ext cx="1533333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6190" y="3554601"/>
            <a:ext cx="4495238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1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238" y="1936280"/>
            <a:ext cx="6209523" cy="24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190" y="2461758"/>
            <a:ext cx="1666666" cy="24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0476" y="2461758"/>
            <a:ext cx="2028571" cy="23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7142" y="2987237"/>
            <a:ext cx="1819047" cy="24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72380" y="2987237"/>
            <a:ext cx="1866666" cy="23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6190" y="3503161"/>
            <a:ext cx="3466666" cy="26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2024-08-07T13:54:03Z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