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87395" y="4149090"/>
            <a:ext cx="5736045" cy="77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" y="1917065"/>
            <a:ext cx="11135677" cy="1734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2096140"/>
            <a:ext cx="476190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2096140"/>
            <a:ext cx="428571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2096140"/>
            <a:ext cx="457142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4285" y="2105675"/>
            <a:ext cx="409523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2649165"/>
            <a:ext cx="466666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8571" y="2649165"/>
            <a:ext cx="609523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2649165"/>
            <a:ext cx="590476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39047" y="2649165"/>
            <a:ext cx="200000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91428" y="3192654"/>
            <a:ext cx="333333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000" y="3192654"/>
            <a:ext cx="314285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43809" y="3202189"/>
            <a:ext cx="190476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58095" y="3192654"/>
            <a:ext cx="457142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91428" y="3745678"/>
            <a:ext cx="47619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4285" y="3745678"/>
            <a:ext cx="476190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53333" y="3745678"/>
            <a:ext cx="47619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48571" y="3745678"/>
            <a:ext cx="209523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438734"/>
            <a:ext cx="695238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1438734"/>
            <a:ext cx="876190" cy="2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7142" y="1438734"/>
            <a:ext cx="695238" cy="2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0020" y="1944370"/>
            <a:ext cx="1751330" cy="185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265" y="1881505"/>
            <a:ext cx="1924050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7030" y="1901190"/>
            <a:ext cx="1745615" cy="285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5480" y="1881505"/>
            <a:ext cx="1971675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942455"/>
            <a:ext cx="876190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951993"/>
            <a:ext cx="695238" cy="2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904" y="942455"/>
            <a:ext cx="828571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220470"/>
            <a:ext cx="2234565" cy="376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1755" y="1205230"/>
            <a:ext cx="1986280" cy="259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2530" y="1220470"/>
            <a:ext cx="2284730" cy="3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57260" y="1447165"/>
            <a:ext cx="2225040" cy="207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984795"/>
            <a:ext cx="2457142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1984795"/>
            <a:ext cx="2209523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1984795"/>
            <a:ext cx="3038095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2520172"/>
            <a:ext cx="1209523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9523" y="2520172"/>
            <a:ext cx="1523809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000" y="2520172"/>
            <a:ext cx="1380952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85" y="3055548"/>
            <a:ext cx="838095" cy="2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9523" y="3055548"/>
            <a:ext cx="552380" cy="20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0000" y="3055548"/>
            <a:ext cx="838094" cy="2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774723"/>
            <a:ext cx="2371428" cy="2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3318661"/>
            <a:ext cx="1523809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3833971"/>
            <a:ext cx="149523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380" y="4358823"/>
            <a:ext cx="4152380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1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71325"/>
            <a:ext cx="3171428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15" y="2437765"/>
            <a:ext cx="165735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038429"/>
            <a:ext cx="1352380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571981"/>
            <a:ext cx="980952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4086478"/>
            <a:ext cx="4704761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4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554615"/>
            <a:ext cx="1552380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3088817"/>
            <a:ext cx="1104761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603940"/>
            <a:ext cx="1628571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4128603"/>
            <a:ext cx="4295238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011475"/>
            <a:ext cx="2628571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545949"/>
            <a:ext cx="828571" cy="2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070878"/>
            <a:ext cx="1904761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586263"/>
            <a:ext cx="5952380" cy="2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1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92969"/>
            <a:ext cx="10800000" cy="262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184" y="2693399"/>
            <a:ext cx="1038095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946" y="3218336"/>
            <a:ext cx="2380952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184" y="3762361"/>
            <a:ext cx="885714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184" y="4287298"/>
            <a:ext cx="1085714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184" y="4802691"/>
            <a:ext cx="3895238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496364"/>
            <a:ext cx="314285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1496364"/>
            <a:ext cx="247619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2021509"/>
            <a:ext cx="304761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285" y="2021509"/>
            <a:ext cx="247619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9523" y="2002413"/>
            <a:ext cx="628571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3333" y="3577846"/>
            <a:ext cx="590476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428" y="3577846"/>
            <a:ext cx="752380" cy="2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0476" y="3577846"/>
            <a:ext cx="590476" cy="2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487" y="1028107"/>
            <a:ext cx="47619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1028107"/>
            <a:ext cx="60952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095" y="1552202"/>
            <a:ext cx="101904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523" y="1552202"/>
            <a:ext cx="466666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476" y="2085825"/>
            <a:ext cx="276190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732" y="2076492"/>
            <a:ext cx="47619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23795" y="335661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39715" y="335661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56270" y="335661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028044"/>
            <a:ext cx="466666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2599833"/>
            <a:ext cx="466666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3647692"/>
            <a:ext cx="276190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1018768"/>
            <a:ext cx="333333" cy="2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1543386"/>
            <a:ext cx="609523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2602158"/>
            <a:ext cx="247619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2215" y="3488055"/>
            <a:ext cx="77152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9530" y="3472815"/>
            <a:ext cx="77152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525947"/>
            <a:ext cx="219047" cy="2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492969"/>
            <a:ext cx="10800000" cy="150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0368" y="2569237"/>
            <a:ext cx="209523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4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000010"/>
            <a:ext cx="209523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1000010"/>
            <a:ext cx="228572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980415"/>
            <a:ext cx="209523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3114248"/>
            <a:ext cx="219047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047445"/>
            <a:ext cx="228571" cy="2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2144679"/>
            <a:ext cx="209523" cy="2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159"/>
            <a:ext cx="10800000" cy="220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5714" y="3731740"/>
            <a:ext cx="20952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2024-08-07T12:13:40Z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