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3048000"/>
            <a:ext cx="114395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0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3143273"/>
            <a:ext cx="3304761" cy="38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415" y="3990975"/>
            <a:ext cx="617728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4030881"/>
            <a:ext cx="3780952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9047" y="4869731"/>
            <a:ext cx="4609523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265" y="5689600"/>
            <a:ext cx="849566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5"/>
          <a:stretch>
            <a:fillRect/>
          </a:stretch>
        </p:blipFill>
        <p:spPr>
          <a:xfrm>
            <a:off x="767080" y="1557061"/>
            <a:ext cx="10800080" cy="2044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99" b="62920"/>
          <a:stretch>
            <a:fillRect/>
          </a:stretch>
        </p:blipFill>
        <p:spPr>
          <a:xfrm>
            <a:off x="839470" y="692785"/>
            <a:ext cx="3754755" cy="94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775460" y="3501390"/>
            <a:ext cx="9937205" cy="327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37274" y="3768313"/>
            <a:ext cx="3142857" cy="35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7274" y="4597808"/>
            <a:ext cx="3380952" cy="35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7274" y="5408235"/>
            <a:ext cx="3333333" cy="38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7360" y="6102985"/>
            <a:ext cx="770318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105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2048944"/>
            <a:ext cx="1066666" cy="48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4023441"/>
            <a:ext cx="523809" cy="44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8571" y="4023441"/>
            <a:ext cx="419048" cy="45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0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857" y="1190446"/>
            <a:ext cx="523809" cy="41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857" y="1161832"/>
            <a:ext cx="466666" cy="4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285" y="2153794"/>
            <a:ext cx="523809" cy="44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6190" y="2144256"/>
            <a:ext cx="419047" cy="4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1904" y="3183908"/>
            <a:ext cx="819047" cy="3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6666" y="4166332"/>
            <a:ext cx="590476" cy="3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3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7142" y="2837802"/>
            <a:ext cx="295238" cy="3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4285" y="2837802"/>
            <a:ext cx="295237" cy="3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6185" y="3813810"/>
            <a:ext cx="4241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9523" y="4971432"/>
            <a:ext cx="542857" cy="3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304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5980" y="2923150"/>
            <a:ext cx="299255" cy="3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5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1" y="2153726"/>
            <a:ext cx="352380" cy="39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2053168"/>
            <a:ext cx="361904" cy="37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853014"/>
            <a:ext cx="10800000" cy="3589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3"/>
          <a:stretch>
            <a:fillRect/>
          </a:stretch>
        </p:blipFill>
        <p:spPr>
          <a:xfrm>
            <a:off x="7463790" y="2870200"/>
            <a:ext cx="4007575" cy="204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4470356"/>
            <a:ext cx="3742857" cy="38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4470356"/>
            <a:ext cx="3761904" cy="38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