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3057525"/>
            <a:ext cx="88011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803044"/>
            <a:ext cx="4657142" cy="3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465" y="3552825"/>
            <a:ext cx="469646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33" y="4320109"/>
            <a:ext cx="3685714" cy="44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5754181"/>
            <a:ext cx="561904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5754181"/>
            <a:ext cx="571428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47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2001229"/>
            <a:ext cx="571428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3708614"/>
            <a:ext cx="580952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6190" y="5435075"/>
            <a:ext cx="571428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380" y="5415999"/>
            <a:ext cx="2752380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5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935730" y="4221480"/>
            <a:ext cx="4415155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923734"/>
            <a:ext cx="542857" cy="3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733625"/>
            <a:ext cx="2819047" cy="4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2857" y="4524914"/>
            <a:ext cx="295238" cy="3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6666" y="4524914"/>
            <a:ext cx="304761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1904" y="5420558"/>
            <a:ext cx="542857" cy="3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6666" y="5401502"/>
            <a:ext cx="2742857" cy="4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48571" y="2285612"/>
            <a:ext cx="333333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9015"/>
            <a:ext cx="97847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10385"/>
            <a:ext cx="68179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5865" y="1819910"/>
            <a:ext cx="27832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590165"/>
            <a:ext cx="228981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5120" y="2526665"/>
            <a:ext cx="75025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441412"/>
            <a:ext cx="1466666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4761" y="3431874"/>
            <a:ext cx="2276190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10078720" cy="340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5"/>
          <a:stretch>
            <a:fillRect/>
          </a:stretch>
        </p:blipFill>
        <p:spPr>
          <a:xfrm>
            <a:off x="2639695" y="4077335"/>
            <a:ext cx="6292215" cy="243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4293870"/>
            <a:ext cx="6100445" cy="209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9490"/>
            <a:ext cx="87960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09115"/>
            <a:ext cx="77831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56610"/>
            <a:ext cx="1238095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09315"/>
            <a:ext cx="61233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34285" y="3418532"/>
            <a:ext cx="2733334" cy="4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4151630" y="2708910"/>
            <a:ext cx="4080510" cy="394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839375"/>
            <a:ext cx="3085714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310" y="2612390"/>
            <a:ext cx="593026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238" y="3394604"/>
            <a:ext cx="2742857" cy="4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