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3140710"/>
            <a:ext cx="61436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81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8240" y="2139031"/>
            <a:ext cx="542228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7238" y="2139031"/>
            <a:ext cx="289188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8520" y="1999615"/>
            <a:ext cx="21628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6314" y="2898525"/>
            <a:ext cx="515117" cy="3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4350" y="2898525"/>
            <a:ext cx="234965" cy="3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7105" y="2762885"/>
            <a:ext cx="17456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6314" y="3658020"/>
            <a:ext cx="515117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7238" y="3658020"/>
            <a:ext cx="280151" cy="3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17105" y="3518535"/>
            <a:ext cx="174561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6066155"/>
            <a:ext cx="44729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58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8942" y="1986648"/>
            <a:ext cx="298719" cy="3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0693" y="1977304"/>
            <a:ext cx="289384" cy="35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3730" y="1865630"/>
            <a:ext cx="16649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8942" y="2771540"/>
            <a:ext cx="289384" cy="3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0693" y="2771540"/>
            <a:ext cx="280049" cy="3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83730" y="2650490"/>
            <a:ext cx="16649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8942" y="3547088"/>
            <a:ext cx="289384" cy="35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0693" y="3547088"/>
            <a:ext cx="289384" cy="3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93255" y="3435350"/>
            <a:ext cx="16370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6117590"/>
            <a:ext cx="52044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12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1310" y="2034503"/>
            <a:ext cx="282970" cy="34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3631" y="2034503"/>
            <a:ext cx="282970" cy="34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5365" y="1938655"/>
            <a:ext cx="17246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2182" y="2802279"/>
            <a:ext cx="282970" cy="3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3631" y="2802279"/>
            <a:ext cx="282970" cy="3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5365" y="2697480"/>
            <a:ext cx="16967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1310" y="3570055"/>
            <a:ext cx="282970" cy="3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83631" y="3570055"/>
            <a:ext cx="282970" cy="34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65365" y="3474085"/>
            <a:ext cx="17246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5950585"/>
            <a:ext cx="58070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18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7834" y="2074949"/>
            <a:ext cx="284081" cy="33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1158" y="2065780"/>
            <a:ext cx="293245" cy="3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1400" y="1978025"/>
            <a:ext cx="186690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8670" y="2835955"/>
            <a:ext cx="293245" cy="3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8650" y="2835955"/>
            <a:ext cx="238262" cy="33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1400" y="2750820"/>
            <a:ext cx="18669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7834" y="3606130"/>
            <a:ext cx="284081" cy="33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1158" y="3606130"/>
            <a:ext cx="284081" cy="33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91400" y="3521075"/>
            <a:ext cx="18669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6064250"/>
            <a:ext cx="647382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899650" cy="195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493010"/>
            <a:ext cx="8506460" cy="355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2585" y="3429000"/>
            <a:ext cx="36004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20" y="3428959"/>
            <a:ext cx="304761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890" y="3429000"/>
            <a:ext cx="18122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585" y="4077970"/>
            <a:ext cx="5041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10" y="4078479"/>
            <a:ext cx="304761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0280" y="4032885"/>
            <a:ext cx="181229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02306" y="5372454"/>
            <a:ext cx="304761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47620" y="5372454"/>
            <a:ext cx="304761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0280" y="5273675"/>
            <a:ext cx="18122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02"/>
          <a:stretch>
            <a:fillRect/>
          </a:stretch>
        </p:blipFill>
        <p:spPr>
          <a:xfrm>
            <a:off x="1631315" y="5948045"/>
            <a:ext cx="8650605" cy="84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93215" y="5994400"/>
            <a:ext cx="709041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9652000" cy="284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529330"/>
            <a:ext cx="9652000" cy="323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644900"/>
            <a:ext cx="29711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925" y="4509135"/>
            <a:ext cx="29711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2415" y="5229225"/>
            <a:ext cx="63049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2415" y="6069330"/>
            <a:ext cx="30848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