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25" y="3067050"/>
            <a:ext cx="48577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1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4060190"/>
            <a:ext cx="608457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7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3047365"/>
            <a:ext cx="282829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3896995"/>
            <a:ext cx="899541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4761" y="4886165"/>
            <a:ext cx="4838095" cy="4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55" b="15666"/>
          <a:stretch>
            <a:fillRect/>
          </a:stretch>
        </p:blipFill>
        <p:spPr>
          <a:xfrm>
            <a:off x="839470" y="764540"/>
            <a:ext cx="7782560" cy="86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556385"/>
            <a:ext cx="9620885" cy="5116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5460" y="4482465"/>
            <a:ext cx="379984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7215" y="5229225"/>
            <a:ext cx="4683125" cy="151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72730" y="6218555"/>
            <a:ext cx="303085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0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77142" y="4605845"/>
            <a:ext cx="952380" cy="36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0952" y="2075641"/>
            <a:ext cx="295238" cy="35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77142" y="4789977"/>
            <a:ext cx="295238" cy="36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3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2993916"/>
            <a:ext cx="552380" cy="353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0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8095" y="5002467"/>
            <a:ext cx="352380" cy="38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06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22993" y="1997942"/>
            <a:ext cx="356319" cy="36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8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3021408"/>
            <a:ext cx="3790475" cy="38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4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48571" y="2010961"/>
            <a:ext cx="5133333" cy="3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63"/>
          <a:stretch>
            <a:fillRect/>
          </a:stretch>
        </p:blipFill>
        <p:spPr>
          <a:xfrm>
            <a:off x="720090" y="3717290"/>
            <a:ext cx="10800080" cy="2745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62857" y="4985102"/>
            <a:ext cx="3961904" cy="38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7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1428" y="2324460"/>
            <a:ext cx="3009523" cy="38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4761" y="3268089"/>
            <a:ext cx="2314285" cy="333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4761" y="4164060"/>
            <a:ext cx="2085714" cy="38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2024-08-08T02:16:10Z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