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3038475"/>
            <a:ext cx="64103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47611"/>
            <a:ext cx="4142857" cy="3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49676"/>
            <a:ext cx="5161904" cy="42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644140"/>
            <a:ext cx="9939020" cy="142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39047" y="4723237"/>
            <a:ext cx="1342857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645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39457" y="3590883"/>
            <a:ext cx="258730" cy="3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8571" y="3590883"/>
            <a:ext cx="250384" cy="3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9605" y="4433939"/>
            <a:ext cx="242037" cy="3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9457" y="5026582"/>
            <a:ext cx="258730" cy="3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8571" y="5026582"/>
            <a:ext cx="250384" cy="3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9457" y="5494018"/>
            <a:ext cx="258730" cy="3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48571" y="5494018"/>
            <a:ext cx="250384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48571" y="6044926"/>
            <a:ext cx="250384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413" y="6078314"/>
            <a:ext cx="242037" cy="3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1551999"/>
            <a:ext cx="295238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2857" y="1551999"/>
            <a:ext cx="285714" cy="34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4285" y="1561525"/>
            <a:ext cx="285714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857" y="2647525"/>
            <a:ext cx="257142" cy="34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7619" y="2647525"/>
            <a:ext cx="295238" cy="34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62857" y="2647525"/>
            <a:ext cx="285714" cy="34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10476" y="2685630"/>
            <a:ext cx="285715" cy="34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7619" y="3247683"/>
            <a:ext cx="295238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2857" y="3247683"/>
            <a:ext cx="285714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43809" y="3247683"/>
            <a:ext cx="285714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67619" y="3800209"/>
            <a:ext cx="295238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62857" y="3809735"/>
            <a:ext cx="285714" cy="34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43809" y="3809735"/>
            <a:ext cx="285714" cy="34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43809" y="4400367"/>
            <a:ext cx="285714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487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36155" y="3627755"/>
            <a:ext cx="2326005" cy="195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0333" y="5956574"/>
            <a:ext cx="303314" cy="22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86780" y="1542415"/>
            <a:ext cx="2376805" cy="284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77142" y="4600096"/>
            <a:ext cx="304761" cy="2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043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7587" y="2237032"/>
            <a:ext cx="1488028" cy="35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3673" y="2237032"/>
            <a:ext cx="1479118" cy="35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99590" y="2953385"/>
            <a:ext cx="3161665" cy="366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18275" y="2953385"/>
            <a:ext cx="3537585" cy="366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1142691"/>
            <a:ext cx="1580952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6666" y="1142691"/>
            <a:ext cx="1571428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4235" y="1989455"/>
            <a:ext cx="3380105" cy="390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36615" y="1989455"/>
            <a:ext cx="3393440" cy="390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6015" y="3018790"/>
            <a:ext cx="469836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6015" y="3973195"/>
            <a:ext cx="579056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05714" y="2933926"/>
            <a:ext cx="4409523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3724910"/>
            <a:ext cx="544639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