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5" r:id="rId8"/>
    <p:sldId id="334" r:id="rId9"/>
    <p:sldId id="333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0" y="3067050"/>
            <a:ext cx="49530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355" y="871220"/>
            <a:ext cx="2311400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67255"/>
            <a:ext cx="2311400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596005"/>
            <a:ext cx="10240010" cy="238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 b="18255"/>
          <a:stretch>
            <a:fillRect/>
          </a:stretch>
        </p:blipFill>
        <p:spPr>
          <a:xfrm>
            <a:off x="839470" y="692785"/>
            <a:ext cx="4594860" cy="110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793240"/>
            <a:ext cx="10076815" cy="484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1199521"/>
            <a:ext cx="1857142" cy="4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540" y="1894840"/>
            <a:ext cx="74631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065" y="2590165"/>
            <a:ext cx="741743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065" y="3275965"/>
            <a:ext cx="47707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103370"/>
            <a:ext cx="9972675" cy="15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24761" y="3811487"/>
            <a:ext cx="533333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6090" y="3984625"/>
            <a:ext cx="43370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2990" y="3984625"/>
            <a:ext cx="43370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9047" y="4402465"/>
            <a:ext cx="295238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29523" y="5355656"/>
            <a:ext cx="571428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48571" y="5355656"/>
            <a:ext cx="552380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45475" y="5844540"/>
            <a:ext cx="34099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0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2924525"/>
            <a:ext cx="295238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9047" y="4773279"/>
            <a:ext cx="295238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238" y="4773279"/>
            <a:ext cx="257142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047" y="5364119"/>
            <a:ext cx="295238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6190" y="5364119"/>
            <a:ext cx="285714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0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1428" y="2175605"/>
            <a:ext cx="542857" cy="35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2768170"/>
            <a:ext cx="552381" cy="363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1665"/>
            <a:ext cx="9664700" cy="188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1"/>
          <a:stretch>
            <a:fillRect/>
          </a:stretch>
        </p:blipFill>
        <p:spPr>
          <a:xfrm>
            <a:off x="3647440" y="2278380"/>
            <a:ext cx="6243955" cy="229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82"/>
          <a:stretch>
            <a:fillRect/>
          </a:stretch>
        </p:blipFill>
        <p:spPr>
          <a:xfrm>
            <a:off x="1487170" y="4365625"/>
            <a:ext cx="9651365" cy="2448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007485" y="4437380"/>
            <a:ext cx="56896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9875" y="5805170"/>
            <a:ext cx="56896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1900" y="4437380"/>
            <a:ext cx="56896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4290" y="5805170"/>
            <a:ext cx="56896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7125" y="4437380"/>
            <a:ext cx="58229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0460" y="5805170"/>
            <a:ext cx="56896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0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7506"/>
          <a:stretch>
            <a:fillRect/>
          </a:stretch>
        </p:blipFill>
        <p:spPr>
          <a:xfrm>
            <a:off x="2117725" y="3429000"/>
            <a:ext cx="1818005" cy="22205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4287" r="37201"/>
          <a:stretch>
            <a:fillRect/>
          </a:stretch>
        </p:blipFill>
        <p:spPr>
          <a:xfrm>
            <a:off x="4799965" y="3429000"/>
            <a:ext cx="2304415" cy="22205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76367"/>
          <a:stretch>
            <a:fillRect/>
          </a:stretch>
        </p:blipFill>
        <p:spPr>
          <a:xfrm>
            <a:off x="8112125" y="3429000"/>
            <a:ext cx="1910080" cy="222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789045"/>
            <a:ext cx="8804910" cy="171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25"/>
          <a:stretch>
            <a:fillRect/>
          </a:stretch>
        </p:blipFill>
        <p:spPr>
          <a:xfrm>
            <a:off x="5192395" y="2925445"/>
            <a:ext cx="6049010" cy="237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>
            <a:fillRect/>
          </a:stretch>
        </p:blipFill>
        <p:spPr>
          <a:xfrm>
            <a:off x="1631315" y="4645660"/>
            <a:ext cx="8712925" cy="210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3129" y="4836326"/>
            <a:ext cx="2819047" cy="4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0272" y="5923358"/>
            <a:ext cx="2733333" cy="4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2580" y="5609590"/>
            <a:ext cx="5019675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765" y="3068955"/>
            <a:ext cx="5856605" cy="208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5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