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2" r:id="rId4"/>
    <p:sldId id="351" r:id="rId5"/>
    <p:sldId id="347" r:id="rId6"/>
    <p:sldId id="346" r:id="rId7"/>
    <p:sldId id="344" r:id="rId8"/>
    <p:sldId id="343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/>
          <a:stretch>
            <a:fillRect/>
          </a:stretch>
        </p:blipFill>
        <p:spPr>
          <a:xfrm>
            <a:off x="3863975" y="2780665"/>
            <a:ext cx="4584155" cy="112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612652"/>
            <a:ext cx="1628571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95" y="3612652"/>
            <a:ext cx="1038095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000" y="3593579"/>
            <a:ext cx="3723809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4099013"/>
            <a:ext cx="1447619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0952" y="4099013"/>
            <a:ext cx="876190" cy="2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34285" y="4089476"/>
            <a:ext cx="1876190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3809" y="4566301"/>
            <a:ext cx="1590476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00952" y="4566301"/>
            <a:ext cx="1152380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34285" y="4566301"/>
            <a:ext cx="1447619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6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8571" y="2125793"/>
            <a:ext cx="771428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2726978"/>
            <a:ext cx="857142" cy="20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3333" y="3299534"/>
            <a:ext cx="838095" cy="20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904" y="3833920"/>
            <a:ext cx="504760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4230329"/>
            <a:ext cx="10800000" cy="1807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735986" y="5005107"/>
            <a:ext cx="685714" cy="20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1225" y="5569452"/>
            <a:ext cx="695238" cy="20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1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9586666" y="3566188"/>
            <a:ext cx="1714285" cy="2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r="75519"/>
          <a:stretch>
            <a:fillRect/>
          </a:stretch>
        </p:blipFill>
        <p:spPr>
          <a:xfrm>
            <a:off x="1559560" y="1917065"/>
            <a:ext cx="2016125" cy="20078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8677" r="31591"/>
          <a:stretch>
            <a:fillRect/>
          </a:stretch>
        </p:blipFill>
        <p:spPr>
          <a:xfrm>
            <a:off x="4655820" y="1845310"/>
            <a:ext cx="2448560" cy="20078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79104"/>
          <a:stretch>
            <a:fillRect/>
          </a:stretch>
        </p:blipFill>
        <p:spPr>
          <a:xfrm>
            <a:off x="7896225" y="1911350"/>
            <a:ext cx="1720850" cy="200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62857" y="4696289"/>
            <a:ext cx="1714285" cy="26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204720"/>
            <a:ext cx="6540818" cy="2494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3895916"/>
            <a:ext cx="895238" cy="2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6190" y="3571529"/>
            <a:ext cx="895237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934419"/>
            <a:ext cx="10800000" cy="2656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40994" y="4068189"/>
            <a:ext cx="333333" cy="27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184" y="5205237"/>
            <a:ext cx="2542857" cy="23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184" y="5759428"/>
            <a:ext cx="3142857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8445" y="6323330"/>
            <a:ext cx="13906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7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175481"/>
            <a:ext cx="1790476" cy="2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720208"/>
            <a:ext cx="3457142" cy="24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2591435"/>
            <a:ext cx="650049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152692"/>
            <a:ext cx="1266666" cy="2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950" y="3667125"/>
            <a:ext cx="6732270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1760" y="4108450"/>
            <a:ext cx="672846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8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049383"/>
            <a:ext cx="8723809" cy="2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574197"/>
            <a:ext cx="1390476" cy="1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3070384"/>
            <a:ext cx="8971428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585656"/>
            <a:ext cx="9000000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7405" y="4046220"/>
            <a:ext cx="923544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135904"/>
            <a:ext cx="7476190" cy="2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660975"/>
            <a:ext cx="1266666" cy="1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3157406"/>
            <a:ext cx="7723809" cy="2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330" y="3591560"/>
            <a:ext cx="782574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1523632"/>
            <a:ext cx="342857" cy="2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285" y="2066798"/>
            <a:ext cx="314285" cy="2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3333" y="2600435"/>
            <a:ext cx="342857" cy="2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285" y="3143601"/>
            <a:ext cx="314285" cy="2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4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0145" y="1986915"/>
            <a:ext cx="705485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2563536"/>
            <a:ext cx="1142857" cy="1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310" y="3068955"/>
            <a:ext cx="7259320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9330" y="3583940"/>
            <a:ext cx="722566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4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2069673"/>
            <a:ext cx="6647619" cy="2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560" y="2585720"/>
            <a:ext cx="6795135" cy="21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945" y="3065780"/>
            <a:ext cx="676338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1542335"/>
            <a:ext cx="7980953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7300" y="1984375"/>
            <a:ext cx="77958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2590030"/>
            <a:ext cx="1266666" cy="1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428" y="3085303"/>
            <a:ext cx="7980952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970" y="3512820"/>
            <a:ext cx="816927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2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114638"/>
            <a:ext cx="3066666" cy="2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629294"/>
            <a:ext cx="3895238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2380" y="894802"/>
            <a:ext cx="342857" cy="2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4285" y="2517170"/>
            <a:ext cx="333333" cy="2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0952" y="3051597"/>
            <a:ext cx="342857" cy="2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104"/>
            <a:ext cx="10800000" cy="1010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91428" y="4278548"/>
            <a:ext cx="333333" cy="2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2" r="9253"/>
          <a:stretch>
            <a:fillRect/>
          </a:stretch>
        </p:blipFill>
        <p:spPr>
          <a:xfrm>
            <a:off x="4871720" y="5085080"/>
            <a:ext cx="2808605" cy="168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8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333" y="1609076"/>
            <a:ext cx="485713" cy="2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2704488"/>
            <a:ext cx="476190" cy="2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2857" y="2704488"/>
            <a:ext cx="609523" cy="2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284855"/>
            <a:ext cx="6005195" cy="235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570933"/>
            <a:ext cx="238095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85549"/>
            <a:ext cx="10800000" cy="16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03860" y="4810525"/>
            <a:ext cx="247619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1428" y="1037691"/>
            <a:ext cx="257141" cy="2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009473"/>
            <a:ext cx="257141" cy="21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1047372"/>
            <a:ext cx="228571" cy="19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6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3697388"/>
            <a:ext cx="1895238" cy="2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285" y="3716454"/>
            <a:ext cx="1333333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0476" y="3697388"/>
            <a:ext cx="1876190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42" y="4307491"/>
            <a:ext cx="1161904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4761" y="4307491"/>
            <a:ext cx="1161904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7142" y="4869930"/>
            <a:ext cx="1447619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24761" y="4869930"/>
            <a:ext cx="1304761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2024-08-07T11:36:49Z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