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5" r:id="rId6"/>
    <p:sldId id="333" r:id="rId7"/>
    <p:sldId id="331" r:id="rId8"/>
    <p:sldId id="330" r:id="rId9"/>
    <p:sldId id="329" r:id="rId10"/>
    <p:sldId id="328" r:id="rId11"/>
    <p:sldId id="327" r:id="rId12"/>
    <p:sldId id="326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1" userDrawn="1">
          <p15:clr>
            <a:srgbClr val="A4A3A4"/>
          </p15:clr>
        </p15:guide>
        <p15:guide id="2" pos="38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41"/>
        <p:guide pos="384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2060575"/>
            <a:ext cx="11439525" cy="26530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2167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226310" y="6236335"/>
            <a:ext cx="281813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83175" y="6236335"/>
            <a:ext cx="269748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20025" y="6236335"/>
            <a:ext cx="2734310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840" y="2581910"/>
            <a:ext cx="291592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32605" y="2581910"/>
            <a:ext cx="286321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45985" y="2581910"/>
            <a:ext cx="287464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3284814"/>
            <a:ext cx="10800000" cy="24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33830" y="5013325"/>
            <a:ext cx="287591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79595" y="5013325"/>
            <a:ext cx="286321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92975" y="5013325"/>
            <a:ext cx="287464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16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729523" y="3591169"/>
            <a:ext cx="495238" cy="352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29523" y="4429648"/>
            <a:ext cx="552380" cy="438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39047" y="5287184"/>
            <a:ext cx="1076190" cy="49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34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4761" y="1973280"/>
            <a:ext cx="1076190" cy="45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57204"/>
            <a:ext cx="10800000" cy="275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62857" y="4519741"/>
            <a:ext cx="1114285" cy="457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069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91"/>
          <a:stretch>
            <a:fillRect/>
          </a:stretch>
        </p:blipFill>
        <p:spPr>
          <a:xfrm>
            <a:off x="1691640" y="1988820"/>
            <a:ext cx="8857070" cy="3112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54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6190" y="2829521"/>
            <a:ext cx="7866666" cy="447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28959"/>
            <a:ext cx="10800000" cy="3296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24940" y="5353685"/>
            <a:ext cx="8933180" cy="122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77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00830" y="3509645"/>
            <a:ext cx="653542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7315" y="2809240"/>
            <a:ext cx="2305050" cy="303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10476" y="4438241"/>
            <a:ext cx="1114285" cy="419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00952" y="4438241"/>
            <a:ext cx="2733333" cy="438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9047" y="6043033"/>
            <a:ext cx="4161904" cy="41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53333" y="970856"/>
            <a:ext cx="552380" cy="49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3990" y="3261360"/>
            <a:ext cx="542671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97305" y="4046855"/>
            <a:ext cx="572262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262857" y="4047046"/>
            <a:ext cx="2742856" cy="4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06260" y="3284855"/>
            <a:ext cx="362902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5" grpId="0" bldLvl="0" animBg="1"/>
      <p:bldP spid="16" grpId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2024-08-08T04:05:23Z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