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75" y="3086100"/>
            <a:ext cx="54292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4295" y="2694305"/>
            <a:ext cx="541401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65" y="3669030"/>
            <a:ext cx="9219565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2000250"/>
            <a:ext cx="9300845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7940" y="3674110"/>
            <a:ext cx="547941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4603115"/>
            <a:ext cx="92030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34285" y="5451393"/>
            <a:ext cx="2733333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43990" y="5289550"/>
            <a:ext cx="247586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4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91"/>
          <a:stretch>
            <a:fillRect/>
          </a:stretch>
        </p:blipFill>
        <p:spPr>
          <a:xfrm>
            <a:off x="839470" y="1772961"/>
            <a:ext cx="10800080" cy="2910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653280"/>
            <a:ext cx="8174990" cy="211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99" b="70102"/>
          <a:stretch>
            <a:fillRect/>
          </a:stretch>
        </p:blipFill>
        <p:spPr>
          <a:xfrm>
            <a:off x="911225" y="765175"/>
            <a:ext cx="3948430" cy="99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030"/>
            <a:ext cx="7123809" cy="4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72123"/>
            <a:ext cx="6428571" cy="4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21940"/>
            <a:ext cx="60375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697605"/>
            <a:ext cx="81457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96190" y="4186169"/>
            <a:ext cx="304761" cy="36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4195710"/>
            <a:ext cx="533333" cy="35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9523" y="4787206"/>
            <a:ext cx="542857" cy="36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2857" y="1304770"/>
            <a:ext cx="295238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142" y="1590832"/>
            <a:ext cx="257142" cy="3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61" y="1590832"/>
            <a:ext cx="304762" cy="3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7619" y="1895966"/>
            <a:ext cx="295238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73468"/>
            <a:ext cx="2809523" cy="4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1929"/>
            <a:ext cx="10800000" cy="557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2122056"/>
            <a:ext cx="7409523" cy="4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0952" y="4884181"/>
            <a:ext cx="6761905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643204"/>
            <a:ext cx="10800000" cy="116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89025" y="6064250"/>
            <a:ext cx="604329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0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2992792"/>
            <a:ext cx="533333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428" y="2983255"/>
            <a:ext cx="533334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620" y="3116580"/>
            <a:ext cx="447675" cy="20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5238" y="4728441"/>
            <a:ext cx="533333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1428" y="4737978"/>
            <a:ext cx="533333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2380" y="4728441"/>
            <a:ext cx="523809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91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1986915" y="3789045"/>
            <a:ext cx="2740660" cy="2052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527800" y="3789045"/>
            <a:ext cx="2740660" cy="20523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1" grpId="0" bldLvl="0" animBg="1"/>
      <p:bldP spid="3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5061758"/>
            <a:ext cx="5619047" cy="4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5929488"/>
            <a:ext cx="9495238" cy="4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2024-08-08T03:22:24Z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