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1" r:id="rId6"/>
    <p:sldId id="339" r:id="rId7"/>
    <p:sldId id="335" r:id="rId8"/>
    <p:sldId id="334" r:id="rId9"/>
    <p:sldId id="333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3395" y="3052445"/>
            <a:ext cx="61245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703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40815" y="3267075"/>
            <a:ext cx="405257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660" y="4128210"/>
            <a:ext cx="4290673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6044" y="4808932"/>
            <a:ext cx="3661719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660" y="5481038"/>
            <a:ext cx="4006351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1891" y="6135910"/>
            <a:ext cx="4411294" cy="37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5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5647"/>
            <a:ext cx="4980952" cy="4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18591"/>
            <a:ext cx="6571428" cy="4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71060"/>
            <a:ext cx="3771428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275965"/>
            <a:ext cx="10673080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3"/>
          <a:stretch>
            <a:fillRect/>
          </a:stretch>
        </p:blipFill>
        <p:spPr>
          <a:xfrm>
            <a:off x="784860" y="1772326"/>
            <a:ext cx="10800080" cy="3482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025" y="4796790"/>
            <a:ext cx="3522345" cy="18008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5" b="72791"/>
          <a:stretch>
            <a:fillRect/>
          </a:stretch>
        </p:blipFill>
        <p:spPr>
          <a:xfrm>
            <a:off x="784860" y="764540"/>
            <a:ext cx="4435475" cy="99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5238" y="1076230"/>
            <a:ext cx="3495238" cy="36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840020"/>
            <a:ext cx="1923809" cy="31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565620"/>
            <a:ext cx="1742857" cy="35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262578"/>
            <a:ext cx="6095238" cy="43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1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293194"/>
            <a:ext cx="10800000" cy="1691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8" y="5344569"/>
            <a:ext cx="542857" cy="36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5244" y="5344569"/>
            <a:ext cx="571428" cy="36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8101" y="5354127"/>
            <a:ext cx="295237" cy="35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3489960"/>
            <a:ext cx="7790180" cy="322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795" y="3644900"/>
            <a:ext cx="6690995" cy="2978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5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1628775"/>
            <a:ext cx="8402320" cy="276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26"/>
          <a:stretch>
            <a:fillRect/>
          </a:stretch>
        </p:blipFill>
        <p:spPr>
          <a:xfrm>
            <a:off x="1631950" y="4364990"/>
            <a:ext cx="8928825" cy="224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50907" y="4584671"/>
            <a:ext cx="971428" cy="33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0431" y="4594224"/>
            <a:ext cx="1676190" cy="32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7098" y="4565565"/>
            <a:ext cx="2780952" cy="38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3764" y="5310710"/>
            <a:ext cx="2133333" cy="38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50907" y="5348922"/>
            <a:ext cx="1619047" cy="31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0907" y="5339369"/>
            <a:ext cx="2333333" cy="32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50907" y="6065408"/>
            <a:ext cx="2085714" cy="38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0907" y="6065408"/>
            <a:ext cx="2095238" cy="38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10476" y="2316556"/>
            <a:ext cx="4904761" cy="37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3333" y="3099004"/>
            <a:ext cx="1857142" cy="3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3333" y="3805114"/>
            <a:ext cx="2085714" cy="38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1076070"/>
            <a:ext cx="2123809" cy="33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8095" y="1820284"/>
            <a:ext cx="1619047" cy="33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8095" y="2545415"/>
            <a:ext cx="2323809" cy="38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/>
          <a:stretch>
            <a:fillRect/>
          </a:stretch>
        </p:blipFill>
        <p:spPr>
          <a:xfrm>
            <a:off x="1703705" y="2924810"/>
            <a:ext cx="10008960" cy="240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7"/>
          <a:stretch>
            <a:fillRect/>
          </a:stretch>
        </p:blipFill>
        <p:spPr>
          <a:xfrm>
            <a:off x="6024245" y="4709795"/>
            <a:ext cx="4584700" cy="197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980543"/>
            <a:ext cx="3495238" cy="362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43263"/>
            <a:ext cx="2171428" cy="32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29712"/>
            <a:ext cx="1885714" cy="4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63830"/>
            <a:ext cx="6790476" cy="4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2024-08-08T04:22:21Z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