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3" r:id="rId4"/>
    <p:sldId id="352" r:id="rId5"/>
    <p:sldId id="351" r:id="rId6"/>
    <p:sldId id="350" r:id="rId7"/>
    <p:sldId id="349" r:id="rId8"/>
    <p:sldId id="347" r:id="rId9"/>
    <p:sldId id="346" r:id="rId10"/>
    <p:sldId id="345" r:id="rId11"/>
    <p:sldId id="344" r:id="rId12"/>
    <p:sldId id="342" r:id="rId13"/>
    <p:sldId id="341" r:id="rId14"/>
    <p:sldId id="340" r:id="rId15"/>
    <p:sldId id="339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6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5"/>
          <a:stretch>
            <a:fillRect/>
          </a:stretch>
        </p:blipFill>
        <p:spPr>
          <a:xfrm>
            <a:off x="3864610" y="2853055"/>
            <a:ext cx="4511765" cy="1234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92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48571" y="1028145"/>
            <a:ext cx="238095" cy="20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861394"/>
            <a:ext cx="10800000" cy="2469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41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15238" y="2175468"/>
            <a:ext cx="476190" cy="21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86666" y="2175468"/>
            <a:ext cx="476190" cy="21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48571" y="2175468"/>
            <a:ext cx="619046" cy="21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24761" y="2175468"/>
            <a:ext cx="476190" cy="21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00952" y="2777529"/>
            <a:ext cx="190476" cy="20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00952" y="2777529"/>
            <a:ext cx="628571" cy="21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77142" y="2777529"/>
            <a:ext cx="485714" cy="21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10476" y="2777529"/>
            <a:ext cx="476191" cy="20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1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1428" y="1618985"/>
            <a:ext cx="866666" cy="20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9523" y="1618985"/>
            <a:ext cx="733333" cy="20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62720" y="1468120"/>
            <a:ext cx="110617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6340" y="2069465"/>
            <a:ext cx="1964055" cy="287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62780" y="2052955"/>
            <a:ext cx="2076450" cy="298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76895" y="2684145"/>
            <a:ext cx="1771650" cy="278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  <p:bldP spid="10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666" y="1056855"/>
            <a:ext cx="895238" cy="209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67619" y="1056855"/>
            <a:ext cx="866666" cy="209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4390" y="2101215"/>
            <a:ext cx="2066925" cy="301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00830" y="2101215"/>
            <a:ext cx="2447290" cy="211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04330" y="2042795"/>
            <a:ext cx="2381250" cy="200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bldLvl="0" animBg="1"/>
      <p:bldP spid="11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56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428" y="2233348"/>
            <a:ext cx="1390476" cy="191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2857" y="2233348"/>
            <a:ext cx="1638096" cy="191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428" y="2797401"/>
            <a:ext cx="771428" cy="191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62857" y="2797401"/>
            <a:ext cx="771428" cy="191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475" y="3789004"/>
            <a:ext cx="10800000" cy="1634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053379" y="4486852"/>
            <a:ext cx="1409523" cy="20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43855" y="4496412"/>
            <a:ext cx="2390476" cy="19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3379" y="5069986"/>
            <a:ext cx="790476" cy="19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43855" y="5069986"/>
            <a:ext cx="647620" cy="18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96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2722245"/>
            <a:ext cx="643064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8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095" y="2202374"/>
            <a:ext cx="1904761" cy="2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0476" y="2813208"/>
            <a:ext cx="1723809" cy="2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0476" y="3452675"/>
            <a:ext cx="723809" cy="20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1428" y="4025331"/>
            <a:ext cx="1647619" cy="25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20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1534215"/>
            <a:ext cx="3123809" cy="23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428" y="2164083"/>
            <a:ext cx="1304761" cy="219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428" y="2784408"/>
            <a:ext cx="723809" cy="209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1904" y="3366560"/>
            <a:ext cx="1647619" cy="24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7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2090" y="2607945"/>
            <a:ext cx="908875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1140" y="3352800"/>
            <a:ext cx="947610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7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55700" y="1455420"/>
            <a:ext cx="888809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428" y="2239442"/>
            <a:ext cx="1266666" cy="19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428" y="2811648"/>
            <a:ext cx="8952380" cy="20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2165" y="3337560"/>
            <a:ext cx="9231630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50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67619" y="1563136"/>
            <a:ext cx="476190" cy="219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96190" y="1563136"/>
            <a:ext cx="476190" cy="219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15238" y="1563136"/>
            <a:ext cx="476190" cy="219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72380" y="2174160"/>
            <a:ext cx="476190" cy="21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15238" y="2174160"/>
            <a:ext cx="771428" cy="20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39255" y="2573020"/>
            <a:ext cx="64770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77142" y="2766089"/>
            <a:ext cx="580952" cy="21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77142" y="3358018"/>
            <a:ext cx="761904" cy="21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bldLvl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3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2211422"/>
            <a:ext cx="8933333" cy="209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952" y="2812495"/>
            <a:ext cx="1428571" cy="19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0952" y="3375405"/>
            <a:ext cx="9171428" cy="209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5835" y="3895090"/>
            <a:ext cx="930656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9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2829455"/>
            <a:ext cx="8923809" cy="2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952" y="3410831"/>
            <a:ext cx="1295238" cy="2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2810" y="3891915"/>
            <a:ext cx="937895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1715" y="4532630"/>
            <a:ext cx="9250680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2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92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77142" y="1009058"/>
            <a:ext cx="5333333" cy="285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9523" y="1647531"/>
            <a:ext cx="914285" cy="25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1725" y="2804160"/>
            <a:ext cx="878014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3625" y="3405505"/>
            <a:ext cx="881824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48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9523" y="1525202"/>
            <a:ext cx="8552381" cy="23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000" y="2098246"/>
            <a:ext cx="1476190" cy="21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24761" y="2098246"/>
            <a:ext cx="6857142" cy="219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1065" y="2642235"/>
            <a:ext cx="878078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373714"/>
            <a:ext cx="10800000" cy="1006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167625" y="4063705"/>
            <a:ext cx="8580952" cy="249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3035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717249"/>
            <a:ext cx="10800000" cy="2801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9529" y="3907811"/>
            <a:ext cx="1990476" cy="2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9529" y="4469969"/>
            <a:ext cx="2419047" cy="2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9529" y="5032127"/>
            <a:ext cx="2419047" cy="2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9529" y="5622870"/>
            <a:ext cx="1314285" cy="2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9529" y="6175500"/>
            <a:ext cx="3228571" cy="2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0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67619" y="961590"/>
            <a:ext cx="2028570" cy="26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8095" y="1696344"/>
            <a:ext cx="200000" cy="20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00952" y="1610463"/>
            <a:ext cx="466666" cy="20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39180" y="3300095"/>
            <a:ext cx="69913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43809" y="3366238"/>
            <a:ext cx="447619" cy="20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6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3809" y="2552804"/>
            <a:ext cx="466666" cy="20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7840" y="3062605"/>
            <a:ext cx="62865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96170" y="3763010"/>
            <a:ext cx="45720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880100" y="1844675"/>
            <a:ext cx="360045" cy="2876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614295" y="1844675"/>
            <a:ext cx="385445" cy="2876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400415" y="1844675"/>
            <a:ext cx="360045" cy="2876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8" grpId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62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24761" y="1037587"/>
            <a:ext cx="628571" cy="20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43809" y="1637772"/>
            <a:ext cx="466666" cy="20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1428" y="2819088"/>
            <a:ext cx="628571" cy="21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10476" y="2819088"/>
            <a:ext cx="619047" cy="21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62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48571" y="1609192"/>
            <a:ext cx="561904" cy="2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0000" y="2218903"/>
            <a:ext cx="4895238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714" y="2800035"/>
            <a:ext cx="4152380" cy="2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12424"/>
            <a:ext cx="10800000" cy="1149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0139047" y="3365675"/>
            <a:ext cx="238095" cy="20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43809" y="3969105"/>
            <a:ext cx="247619" cy="21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85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91428" y="1647105"/>
            <a:ext cx="247619" cy="20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42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67619" y="971126"/>
            <a:ext cx="238095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7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91428" y="1075748"/>
            <a:ext cx="238095" cy="209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20000" y="2895752"/>
            <a:ext cx="247619" cy="20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2024-08-07T10:18:16Z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