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233930"/>
            <a:ext cx="11125835" cy="23895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9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2059456"/>
            <a:ext cx="5800000" cy="42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3014074"/>
            <a:ext cx="3295238" cy="343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3854450"/>
            <a:ext cx="644080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91"/>
          <a:stretch>
            <a:fillRect/>
          </a:stretch>
        </p:blipFill>
        <p:spPr>
          <a:xfrm>
            <a:off x="983615" y="1802130"/>
            <a:ext cx="9425940" cy="3987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91" b="76406"/>
          <a:stretch>
            <a:fillRect/>
          </a:stretch>
        </p:blipFill>
        <p:spPr>
          <a:xfrm>
            <a:off x="1991360" y="5789930"/>
            <a:ext cx="5377072" cy="761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1" r="48632" b="77439"/>
          <a:stretch>
            <a:fillRect/>
          </a:stretch>
        </p:blipFill>
        <p:spPr>
          <a:xfrm>
            <a:off x="983615" y="765175"/>
            <a:ext cx="4003040" cy="89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023610" y="5934075"/>
            <a:ext cx="72644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5" t="31367" r="44890" b="18034"/>
          <a:stretch>
            <a:fillRect/>
          </a:stretch>
        </p:blipFill>
        <p:spPr>
          <a:xfrm>
            <a:off x="8183880" y="5805170"/>
            <a:ext cx="1822450" cy="803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42" r="58225"/>
          <a:stretch>
            <a:fillRect/>
          </a:stretch>
        </p:blipFill>
        <p:spPr>
          <a:xfrm>
            <a:off x="839470" y="1579245"/>
            <a:ext cx="3970655" cy="88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1916430"/>
            <a:ext cx="6405880" cy="3698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69" b="55554"/>
          <a:stretch>
            <a:fillRect/>
          </a:stretch>
        </p:blipFill>
        <p:spPr>
          <a:xfrm>
            <a:off x="911225" y="764540"/>
            <a:ext cx="3373755" cy="8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59" b="12491"/>
          <a:stretch>
            <a:fillRect/>
          </a:stretch>
        </p:blipFill>
        <p:spPr>
          <a:xfrm>
            <a:off x="2279650" y="5300980"/>
            <a:ext cx="8424545" cy="151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405" y="2205355"/>
            <a:ext cx="5752147" cy="31055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3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67619" y="4964089"/>
            <a:ext cx="3228571" cy="39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5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714" y="1132871"/>
            <a:ext cx="5866666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77142" y="2295199"/>
            <a:ext cx="5361904" cy="381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5714" y="3448000"/>
            <a:ext cx="3733333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4285" y="4610327"/>
            <a:ext cx="2704761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0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761" y="1257310"/>
            <a:ext cx="295238" cy="352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238" y="2411681"/>
            <a:ext cx="2428571" cy="39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91428" y="3575592"/>
            <a:ext cx="3057142" cy="3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013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54663" y="3885970"/>
            <a:ext cx="1816103" cy="3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0072" y="4997125"/>
            <a:ext cx="1816103" cy="3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3718" y="6117463"/>
            <a:ext cx="1825275" cy="3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80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15" y="1772920"/>
            <a:ext cx="8629650" cy="4761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9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72380" y="3209456"/>
            <a:ext cx="3476190" cy="36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238" y="4133461"/>
            <a:ext cx="2533333" cy="342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238" y="4990786"/>
            <a:ext cx="1571428" cy="40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6365" y="5895975"/>
            <a:ext cx="293243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4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86666" y="1994253"/>
            <a:ext cx="3066666" cy="334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2825750"/>
            <a:ext cx="673036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2024-08-08T01:44:37Z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