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6" r:id="rId4"/>
    <p:sldId id="354" r:id="rId5"/>
    <p:sldId id="352" r:id="rId6"/>
    <p:sldId id="350" r:id="rId7"/>
    <p:sldId id="349" r:id="rId8"/>
    <p:sldId id="348" r:id="rId9"/>
    <p:sldId id="347" r:id="rId10"/>
    <p:sldId id="346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4" r:id="rId19"/>
    <p:sldId id="333" r:id="rId20"/>
    <p:sldId id="332" r:id="rId21"/>
    <p:sldId id="331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8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0693"/>
    <a:srgbClr val="F10A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68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3863975" y="2780665"/>
            <a:ext cx="4584155" cy="118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615238" y="3647339"/>
            <a:ext cx="190476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0952" y="3656864"/>
            <a:ext cx="190476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9523" y="3656864"/>
            <a:ext cx="152380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48571" y="3656864"/>
            <a:ext cx="190476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-2652" r="85852"/>
          <a:stretch>
            <a:fillRect/>
          </a:stretch>
        </p:blipFill>
        <p:spPr>
          <a:xfrm>
            <a:off x="2135505" y="1988820"/>
            <a:ext cx="1367790" cy="134747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4364949"/>
            <a:ext cx="10800000" cy="184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2535415" y="5771114"/>
            <a:ext cx="171428" cy="20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02081" y="5771114"/>
            <a:ext cx="200000" cy="20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40176" y="5771114"/>
            <a:ext cx="171428" cy="20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668748" y="5771114"/>
            <a:ext cx="161904" cy="20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rcRect r="84444"/>
          <a:stretch>
            <a:fillRect/>
          </a:stretch>
        </p:blipFill>
        <p:spPr>
          <a:xfrm>
            <a:off x="2207260" y="4436745"/>
            <a:ext cx="1296670" cy="10261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25862" r="56450"/>
          <a:stretch>
            <a:fillRect/>
          </a:stretch>
        </p:blipFill>
        <p:spPr>
          <a:xfrm>
            <a:off x="4439920" y="1917065"/>
            <a:ext cx="1440180" cy="13474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54367" r="28833"/>
          <a:stretch>
            <a:fillRect/>
          </a:stretch>
        </p:blipFill>
        <p:spPr>
          <a:xfrm>
            <a:off x="6887845" y="1988820"/>
            <a:ext cx="1367790" cy="13474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82873"/>
          <a:stretch>
            <a:fillRect/>
          </a:stretch>
        </p:blipFill>
        <p:spPr>
          <a:xfrm>
            <a:off x="9336405" y="1988820"/>
            <a:ext cx="1394460" cy="13474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24392" r="57462"/>
          <a:stretch>
            <a:fillRect/>
          </a:stretch>
        </p:blipFill>
        <p:spPr>
          <a:xfrm>
            <a:off x="4239895" y="4436745"/>
            <a:ext cx="1617345" cy="10972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l="54834" r="28750"/>
          <a:stretch>
            <a:fillRect/>
          </a:stretch>
        </p:blipFill>
        <p:spPr>
          <a:xfrm>
            <a:off x="6816090" y="4580890"/>
            <a:ext cx="1368425" cy="10261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rcRect l="83858" r="-267"/>
          <a:stretch>
            <a:fillRect/>
          </a:stretch>
        </p:blipFill>
        <p:spPr>
          <a:xfrm>
            <a:off x="9192260" y="4509135"/>
            <a:ext cx="1367790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1601027"/>
            <a:ext cx="1314285" cy="96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1620114"/>
            <a:ext cx="1219047" cy="93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295" y="1619885"/>
            <a:ext cx="12858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061210"/>
            <a:ext cx="4680585" cy="2351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3957428"/>
            <a:ext cx="2857142" cy="2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105" y="1485265"/>
            <a:ext cx="8892539" cy="1654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3363821"/>
            <a:ext cx="1704761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433830"/>
            <a:ext cx="7883843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990" y="1484630"/>
            <a:ext cx="2153126" cy="2153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1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4307840" y="1485265"/>
            <a:ext cx="3719920" cy="341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939624"/>
            <a:ext cx="10800000" cy="166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46717" y="5130756"/>
            <a:ext cx="304761" cy="1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8146" y="5140312"/>
            <a:ext cx="190476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7670" y="5130756"/>
            <a:ext cx="314285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8622" y="5140312"/>
            <a:ext cx="200000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2431" y="5685039"/>
            <a:ext cx="314285" cy="21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6241" y="5685039"/>
            <a:ext cx="190476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70527" y="5665926"/>
            <a:ext cx="304762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75289" y="5685039"/>
            <a:ext cx="190476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523737"/>
            <a:ext cx="7419047" cy="2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076516"/>
            <a:ext cx="1704761" cy="2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2061210"/>
            <a:ext cx="6200203" cy="1165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1485265"/>
            <a:ext cx="4179951" cy="2532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8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180797"/>
            <a:ext cx="885714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2180797"/>
            <a:ext cx="857142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6190" y="2828615"/>
            <a:ext cx="876190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9047" y="2819089"/>
            <a:ext cx="561903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67034"/>
            <a:ext cx="10800000" cy="272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565765" y="3496107"/>
            <a:ext cx="190476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1479" y="4135605"/>
            <a:ext cx="257142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3860" y="4765559"/>
            <a:ext cx="257142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6717" y="4775103"/>
            <a:ext cx="238095" cy="1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8"/>
          <a:stretch>
            <a:fillRect/>
          </a:stretch>
        </p:blipFill>
        <p:spPr>
          <a:xfrm>
            <a:off x="4199890" y="1485265"/>
            <a:ext cx="3935730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4644349"/>
            <a:ext cx="10800000" cy="103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035" y="4778375"/>
            <a:ext cx="249618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2035" y="5315585"/>
            <a:ext cx="168529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4725035"/>
            <a:ext cx="42538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6225" y="4725035"/>
            <a:ext cx="32181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2570" y="5228590"/>
            <a:ext cx="168529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5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>
            <a:fillRect/>
          </a:stretch>
        </p:blipFill>
        <p:spPr>
          <a:xfrm>
            <a:off x="2207895" y="1988820"/>
            <a:ext cx="7776935" cy="35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2138680"/>
            <a:ext cx="7913370" cy="33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4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061210"/>
            <a:ext cx="7800975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157530"/>
            <a:ext cx="1371428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3167077"/>
            <a:ext cx="1714285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63534"/>
            <a:ext cx="3485714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88634"/>
            <a:ext cx="3647619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4285" y="1191074"/>
            <a:ext cx="200000" cy="2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1191074"/>
            <a:ext cx="190476" cy="2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333" y="1152855"/>
            <a:ext cx="600000" cy="24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2270744"/>
            <a:ext cx="190476" cy="2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3014"/>
            <a:ext cx="10800000" cy="240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39047" y="4805780"/>
            <a:ext cx="266666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523" y="4796254"/>
            <a:ext cx="304761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9523" y="4815306"/>
            <a:ext cx="24761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53333" y="4815306"/>
            <a:ext cx="32380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1391880"/>
            <a:ext cx="314285" cy="1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1391880"/>
            <a:ext cx="200000" cy="1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2032221"/>
            <a:ext cx="314285" cy="2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476" y="2032221"/>
            <a:ext cx="190476" cy="2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06024"/>
            <a:ext cx="10800000" cy="327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786672" y="2968107"/>
            <a:ext cx="333333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82" y="3616441"/>
            <a:ext cx="333333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1524424"/>
            <a:ext cx="228571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602452"/>
            <a:ext cx="247619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1028469"/>
            <a:ext cx="247619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9523" y="1028589"/>
            <a:ext cx="247619" cy="2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7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0952" y="1580749"/>
            <a:ext cx="238095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701165"/>
            <a:ext cx="10074275" cy="33782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96085" y="2626360"/>
            <a:ext cx="8720455" cy="1378585"/>
          </a:xfrm>
          <a:prstGeom prst="line">
            <a:avLst/>
          </a:prstGeom>
          <a:ln>
            <a:solidFill>
              <a:srgbClr val="F406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847850" y="2564765"/>
            <a:ext cx="2232025" cy="1368425"/>
          </a:xfrm>
          <a:prstGeom prst="line">
            <a:avLst/>
          </a:prstGeom>
          <a:ln>
            <a:solidFill>
              <a:srgbClr val="F406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224020" y="2636520"/>
            <a:ext cx="2232025" cy="1368425"/>
          </a:xfrm>
          <a:prstGeom prst="line">
            <a:avLst/>
          </a:prstGeom>
          <a:ln>
            <a:solidFill>
              <a:srgbClr val="F406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4290" y="2564765"/>
            <a:ext cx="2232025" cy="1368425"/>
          </a:xfrm>
          <a:prstGeom prst="line">
            <a:avLst/>
          </a:prstGeom>
          <a:ln>
            <a:solidFill>
              <a:srgbClr val="F406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616315" y="2626360"/>
            <a:ext cx="2232025" cy="1368425"/>
          </a:xfrm>
          <a:prstGeom prst="line">
            <a:avLst/>
          </a:prstGeom>
          <a:ln>
            <a:solidFill>
              <a:srgbClr val="F406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2024-08-10T09:45:37Z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