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0" r:id="rId12"/>
    <p:sldId id="329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3345" y="3048000"/>
            <a:ext cx="6924675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10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10476" y="1075770"/>
            <a:ext cx="257142" cy="352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77142" y="1075770"/>
            <a:ext cx="533333" cy="352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48571" y="1066240"/>
            <a:ext cx="304761" cy="362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15238" y="1075770"/>
            <a:ext cx="295238" cy="352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53333" y="1981087"/>
            <a:ext cx="2133333" cy="390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574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358"/>
          <a:stretch>
            <a:fillRect/>
          </a:stretch>
        </p:blipFill>
        <p:spPr>
          <a:xfrm>
            <a:off x="2351405" y="4077335"/>
            <a:ext cx="8697595" cy="2542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500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95241"/>
            <a:ext cx="4066666" cy="381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935145"/>
            <a:ext cx="3838095" cy="381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794139"/>
            <a:ext cx="1466666" cy="334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3509645"/>
            <a:ext cx="4504055" cy="871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858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26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15238" y="1094853"/>
            <a:ext cx="5066666" cy="352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1933537"/>
            <a:ext cx="2152380" cy="343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753160"/>
            <a:ext cx="1876190" cy="390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563252"/>
            <a:ext cx="5600000" cy="438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84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034285" y="3630162"/>
            <a:ext cx="571428" cy="362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34285" y="4526092"/>
            <a:ext cx="1095238" cy="381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00952" y="5422022"/>
            <a:ext cx="1095238" cy="352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58095" y="5422022"/>
            <a:ext cx="828571" cy="352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80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86666" y="2382318"/>
            <a:ext cx="533333" cy="371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29523" y="2372782"/>
            <a:ext cx="523809" cy="381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15238" y="3555209"/>
            <a:ext cx="523809" cy="390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39047" y="3564745"/>
            <a:ext cx="533334" cy="381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92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57795" y="1991360"/>
            <a:ext cx="952500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53333" y="2956807"/>
            <a:ext cx="761904" cy="381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106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39047" y="1123344"/>
            <a:ext cx="1085714" cy="428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59530" y="1885315"/>
            <a:ext cx="1727200" cy="84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29740" y="2933065"/>
            <a:ext cx="1028700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622540" y="3071495"/>
            <a:ext cx="1516380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ldLvl="0" animBg="1"/>
      <p:bldP spid="10" grpId="0" bldLvl="0" animBg="1"/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6220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55058" y="2218732"/>
            <a:ext cx="1478627" cy="358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71595" y="2164898"/>
            <a:ext cx="1469666" cy="358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51940" y="2794635"/>
            <a:ext cx="3665220" cy="3942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553835" y="2910840"/>
            <a:ext cx="3695700" cy="3580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bldLvl="0" animBg="1"/>
      <p:bldP spid="1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84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58315" y="3060700"/>
            <a:ext cx="381825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48571" y="3174980"/>
            <a:ext cx="2076189" cy="333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58095" y="4033632"/>
            <a:ext cx="2076190" cy="353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48571" y="4014551"/>
            <a:ext cx="1380952" cy="333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58095" y="4882743"/>
            <a:ext cx="914285" cy="324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12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2115125"/>
            <a:ext cx="2114285" cy="333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20000" y="2115125"/>
            <a:ext cx="2066666" cy="333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963545"/>
            <a:ext cx="1336040" cy="41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20000" y="2963674"/>
            <a:ext cx="914285" cy="314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781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59"/>
          <a:stretch>
            <a:fillRect/>
          </a:stretch>
        </p:blipFill>
        <p:spPr>
          <a:xfrm>
            <a:off x="1871345" y="2853055"/>
            <a:ext cx="9648915" cy="3884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215" y="3091180"/>
            <a:ext cx="9767221" cy="34638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2024-08-08T01:40:51Z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