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7570" y="3038475"/>
            <a:ext cx="78962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7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898005" y="2796540"/>
            <a:ext cx="56959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97215" y="2796540"/>
            <a:ext cx="58737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45015" y="2796540"/>
            <a:ext cx="58737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77142" y="4549605"/>
            <a:ext cx="295238" cy="35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67619" y="4549605"/>
            <a:ext cx="304761" cy="35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59470" y="1052830"/>
            <a:ext cx="64452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03420" y="2634615"/>
            <a:ext cx="62420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21030"/>
            <a:ext cx="9270365" cy="326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717290"/>
            <a:ext cx="8815705" cy="317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/>
          <p:cNvSpPr/>
          <p:nvPr/>
        </p:nvSpPr>
        <p:spPr>
          <a:xfrm>
            <a:off x="2207260" y="4077335"/>
            <a:ext cx="2698750" cy="19265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383655" y="4077335"/>
            <a:ext cx="2698750" cy="19265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3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937250" y="1162050"/>
            <a:ext cx="73787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4065" y="2774315"/>
            <a:ext cx="99568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37250" y="4300220"/>
            <a:ext cx="73787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48635" y="5287645"/>
            <a:ext cx="238633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02680" y="1078865"/>
            <a:ext cx="155575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1428" y="2689253"/>
            <a:ext cx="295238" cy="36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24761" y="3977813"/>
            <a:ext cx="257142" cy="35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07790" y="3619500"/>
            <a:ext cx="845185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10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729523" y="2885436"/>
            <a:ext cx="523809" cy="3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20000" y="4857147"/>
            <a:ext cx="542857" cy="38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341245"/>
            <a:ext cx="5428502" cy="15634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800" y="4265930"/>
            <a:ext cx="5430584" cy="1563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748571" y="1640854"/>
            <a:ext cx="533334" cy="38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025525"/>
            <a:ext cx="5430520" cy="165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2438620"/>
            <a:ext cx="257142" cy="35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3429772"/>
            <a:ext cx="257142" cy="35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047" y="4020651"/>
            <a:ext cx="542857" cy="36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9523" y="5011803"/>
            <a:ext cx="304761" cy="35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5238" y="5602682"/>
            <a:ext cx="552380" cy="36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476" y="1237970"/>
            <a:ext cx="247619" cy="35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095" y="2219995"/>
            <a:ext cx="247619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1428" y="2811117"/>
            <a:ext cx="809523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5714" y="3802676"/>
            <a:ext cx="533333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2380" y="4393798"/>
            <a:ext cx="809523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1219339"/>
            <a:ext cx="552380" cy="36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190" y="2212008"/>
            <a:ext cx="257142" cy="36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2857" y="2803791"/>
            <a:ext cx="552380" cy="36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9047" y="3796460"/>
            <a:ext cx="295238" cy="36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4761" y="4388243"/>
            <a:ext cx="552380" cy="36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6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19" y="2418587"/>
            <a:ext cx="257141" cy="36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8571" y="3018629"/>
            <a:ext cx="295238" cy="35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7619" y="3999651"/>
            <a:ext cx="257141" cy="35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571" y="4590169"/>
            <a:ext cx="295238" cy="36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