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892384"/>
            <a:ext cx="10800000" cy="1073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88"/>
          <a:stretch>
            <a:fillRect/>
          </a:stretch>
        </p:blipFill>
        <p:spPr>
          <a:xfrm>
            <a:off x="1487170" y="908685"/>
            <a:ext cx="9505405" cy="421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898"/>
          <a:stretch>
            <a:fillRect/>
          </a:stretch>
        </p:blipFill>
        <p:spPr>
          <a:xfrm>
            <a:off x="551180" y="1700530"/>
            <a:ext cx="983070" cy="362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0" r="90898"/>
          <a:stretch>
            <a:fillRect/>
          </a:stretch>
        </p:blipFill>
        <p:spPr>
          <a:xfrm>
            <a:off x="407035" y="1052195"/>
            <a:ext cx="982980" cy="282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9760" t="53519"/>
          <a:stretch>
            <a:fillRect/>
          </a:stretch>
        </p:blipFill>
        <p:spPr>
          <a:xfrm>
            <a:off x="1343660" y="1196340"/>
            <a:ext cx="7927975" cy="548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28025" y="1124585"/>
            <a:ext cx="288290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