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3086100"/>
            <a:ext cx="88392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54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2300" y="3145995"/>
            <a:ext cx="3110920" cy="34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4399" y="4022089"/>
            <a:ext cx="2444946" cy="3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4399" y="4834300"/>
            <a:ext cx="1733357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6085" y="5646420"/>
            <a:ext cx="41967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011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0030" y="4392146"/>
            <a:ext cx="3715886" cy="30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4485" y="5138420"/>
            <a:ext cx="23634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4798" y="5845098"/>
            <a:ext cx="1990366" cy="3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0294620" cy="430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437380"/>
            <a:ext cx="2901950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90311"/>
            <a:ext cx="3476190" cy="35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57954"/>
            <a:ext cx="2619047" cy="33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87459"/>
            <a:ext cx="2190476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84905"/>
            <a:ext cx="420751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68140" y="3601720"/>
            <a:ext cx="235204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6666" y="5590051"/>
            <a:ext cx="1076190" cy="4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7142" y="5590051"/>
            <a:ext cx="1104762" cy="4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1056746"/>
            <a:ext cx="1609523" cy="4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00329"/>
            <a:ext cx="533333" cy="4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7315" y="2748280"/>
            <a:ext cx="11614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5480" y="3772535"/>
            <a:ext cx="56997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86666" y="4812014"/>
            <a:ext cx="3066666" cy="4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0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3809" y="2058864"/>
            <a:ext cx="1142856" cy="41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0476" y="4911800"/>
            <a:ext cx="304761" cy="353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2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2552257"/>
            <a:ext cx="3466666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3447728"/>
            <a:ext cx="2552380" cy="3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190" y="4286041"/>
            <a:ext cx="2314285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209684"/>
            <a:ext cx="3466666" cy="3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5714" y="2097102"/>
            <a:ext cx="2542857" cy="3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5714" y="2946352"/>
            <a:ext cx="2352380" cy="3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65" y="693420"/>
            <a:ext cx="10142220" cy="294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3"/>
          <a:stretch>
            <a:fillRect/>
          </a:stretch>
        </p:blipFill>
        <p:spPr>
          <a:xfrm>
            <a:off x="1775460" y="3501390"/>
            <a:ext cx="10142220" cy="324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5655" y="3649345"/>
            <a:ext cx="439166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6550" y="4509135"/>
            <a:ext cx="324485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5301615"/>
            <a:ext cx="25425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5949315"/>
            <a:ext cx="736346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3"/>
          <a:stretch>
            <a:fillRect/>
          </a:stretch>
        </p:blipFill>
        <p:spPr>
          <a:xfrm>
            <a:off x="2207260" y="3573145"/>
            <a:ext cx="8105775" cy="304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260" y="3789045"/>
            <a:ext cx="7974965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1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1161893"/>
            <a:ext cx="295238" cy="35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1428" y="3022162"/>
            <a:ext cx="2742857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