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6" r:id="rId6"/>
    <p:sldId id="335" r:id="rId7"/>
    <p:sldId id="334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204720"/>
            <a:ext cx="11521440" cy="25279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8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99490"/>
            <a:ext cx="60471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1866867"/>
            <a:ext cx="4152380" cy="3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76995"/>
            <a:ext cx="1485714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468060"/>
            <a:ext cx="1904761" cy="3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268470"/>
            <a:ext cx="10509885" cy="173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6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4012589"/>
            <a:ext cx="5361904" cy="4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265" y="4813300"/>
            <a:ext cx="551370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4761" y="5557211"/>
            <a:ext cx="1609523" cy="36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48571" y="3715573"/>
            <a:ext cx="304761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6190" y="3725103"/>
            <a:ext cx="295237" cy="35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0000" y="4601859"/>
            <a:ext cx="304761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8095" y="4601859"/>
            <a:ext cx="295238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2029371"/>
            <a:ext cx="1104761" cy="3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0476" y="2925633"/>
            <a:ext cx="295238" cy="35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8571" y="2925633"/>
            <a:ext cx="257142" cy="35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356059"/>
            <a:ext cx="10800000" cy="181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29856" y="4699390"/>
            <a:ext cx="561904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8903" y="5586329"/>
            <a:ext cx="561904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540" y="3030855"/>
            <a:ext cx="2038350" cy="131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4180" y="3030855"/>
            <a:ext cx="2799715" cy="131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6030" y="3030855"/>
            <a:ext cx="2257425" cy="131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8155" y="1237615"/>
            <a:ext cx="3761740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2380" y="1628216"/>
            <a:ext cx="542857" cy="36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3065" y="3962400"/>
            <a:ext cx="2095500" cy="126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7305" y="3825875"/>
            <a:ext cx="2114550" cy="144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4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0000" y="2285731"/>
            <a:ext cx="352380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3932514"/>
            <a:ext cx="10800000" cy="266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46472" y="5124448"/>
            <a:ext cx="352380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5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1124108"/>
            <a:ext cx="333333" cy="38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474044"/>
            <a:ext cx="10800000" cy="180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25094" y="3817664"/>
            <a:ext cx="419047" cy="38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2022434"/>
            <a:ext cx="333333" cy="38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2024-08-08T04:13:41Z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