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1" r:id="rId5"/>
    <p:sldId id="330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75685" y="2925445"/>
            <a:ext cx="5160100" cy="84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1895327"/>
            <a:ext cx="580952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9780" y="2991485"/>
            <a:ext cx="4857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3744093"/>
            <a:ext cx="485714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4761" y="3744093"/>
            <a:ext cx="485714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168734"/>
            <a:ext cx="10800000" cy="146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450844" y="4836535"/>
            <a:ext cx="599999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9415" y="5313536"/>
            <a:ext cx="552380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505023"/>
            <a:ext cx="28571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000872"/>
            <a:ext cx="28571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6666" y="2534863"/>
            <a:ext cx="200000" cy="1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9047" y="3002105"/>
            <a:ext cx="295238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3971290" y="1412875"/>
            <a:ext cx="4248875" cy="130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786339"/>
            <a:ext cx="10800000" cy="9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5280" y="2920962"/>
            <a:ext cx="323809" cy="26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1946" y="2920962"/>
            <a:ext cx="333333" cy="26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2351405" y="3394075"/>
            <a:ext cx="8497025" cy="195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35" y="5411429"/>
            <a:ext cx="10800000" cy="97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27039" y="5554655"/>
            <a:ext cx="10361904" cy="2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5990590"/>
            <a:ext cx="446976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6890" y="5989955"/>
            <a:ext cx="446976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953067"/>
            <a:ext cx="1809523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448859"/>
            <a:ext cx="2914285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