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 b="19214"/>
          <a:stretch>
            <a:fillRect/>
          </a:stretch>
        </p:blipFill>
        <p:spPr>
          <a:xfrm>
            <a:off x="3863975" y="3100705"/>
            <a:ext cx="4440010" cy="65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1429788"/>
            <a:ext cx="466666" cy="21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1429788"/>
            <a:ext cx="476190" cy="21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1429788"/>
            <a:ext cx="333333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1428" y="1439340"/>
            <a:ext cx="419047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9047" y="1974264"/>
            <a:ext cx="609523" cy="21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6666" y="1974264"/>
            <a:ext cx="609523" cy="21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095" y="1974264"/>
            <a:ext cx="200000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29523" y="1974264"/>
            <a:ext cx="619047" cy="21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15238" y="2518739"/>
            <a:ext cx="609523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9523" y="2518739"/>
            <a:ext cx="600000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24761" y="2518739"/>
            <a:ext cx="190476" cy="2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81904" y="2518739"/>
            <a:ext cx="285715" cy="2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72380" y="3063215"/>
            <a:ext cx="619047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10476" y="3063215"/>
            <a:ext cx="333333" cy="2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48571" y="3063215"/>
            <a:ext cx="609523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05714" y="3063215"/>
            <a:ext cx="619047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72380" y="3617244"/>
            <a:ext cx="476190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10476" y="3617244"/>
            <a:ext cx="571428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53333" y="3617244"/>
            <a:ext cx="142857" cy="2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329523" y="3617244"/>
            <a:ext cx="752380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1085717"/>
            <a:ext cx="476190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1085717"/>
            <a:ext cx="457142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0952" y="1085717"/>
            <a:ext cx="438095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9047" y="1085717"/>
            <a:ext cx="609523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095" y="1629789"/>
            <a:ext cx="314285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86666" y="1629789"/>
            <a:ext cx="619047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0952" y="1629789"/>
            <a:ext cx="190476" cy="2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2380" y="1629789"/>
            <a:ext cx="200000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15238" y="2173861"/>
            <a:ext cx="609523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00952" y="2173861"/>
            <a:ext cx="742857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24761" y="2173861"/>
            <a:ext cx="571428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15238" y="2173861"/>
            <a:ext cx="323809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72380" y="2717933"/>
            <a:ext cx="476190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10476" y="2717933"/>
            <a:ext cx="333333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00952" y="2717933"/>
            <a:ext cx="476191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072380" y="2717933"/>
            <a:ext cx="466666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72380" y="3262005"/>
            <a:ext cx="200000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05714" y="3271550"/>
            <a:ext cx="419047" cy="2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91428" y="3262005"/>
            <a:ext cx="466666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29523" y="3262005"/>
            <a:ext cx="609524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30245" y="1346200"/>
            <a:ext cx="2987040" cy="234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60485" y="1346200"/>
            <a:ext cx="2662555" cy="234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629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03170" y="1741805"/>
            <a:ext cx="89598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6375" y="1741805"/>
            <a:ext cx="59118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0715" y="1741805"/>
            <a:ext cx="82613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7310" y="2313305"/>
            <a:ext cx="2583180" cy="440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07560" y="2319655"/>
            <a:ext cx="1548130" cy="42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77710" y="2313305"/>
            <a:ext cx="3218180" cy="440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1466886"/>
            <a:ext cx="828571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333" y="1466886"/>
            <a:ext cx="561904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3205" y="2000885"/>
            <a:ext cx="2334895" cy="196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7590" y="2000885"/>
            <a:ext cx="2332355" cy="196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840" y="1938020"/>
            <a:ext cx="1644015" cy="248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3505" y="1938020"/>
            <a:ext cx="2089150" cy="248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7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1428131"/>
            <a:ext cx="876190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0952" y="1428131"/>
            <a:ext cx="733333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8095" y="1428131"/>
            <a:ext cx="457142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265" y="2312670"/>
            <a:ext cx="2606675" cy="364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7130" y="2312670"/>
            <a:ext cx="2148840" cy="213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19820" y="2312670"/>
            <a:ext cx="1821815" cy="213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991070"/>
            <a:ext cx="1666666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1991070"/>
            <a:ext cx="2457142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1991070"/>
            <a:ext cx="2476190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047" y="2486805"/>
            <a:ext cx="695238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2857" y="2486805"/>
            <a:ext cx="1209523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952" y="2486805"/>
            <a:ext cx="1380952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2857" y="2992074"/>
            <a:ext cx="828571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00952" y="2992074"/>
            <a:ext cx="828571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5494"/>
            <a:ext cx="10800000" cy="1964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161329" y="4341611"/>
            <a:ext cx="2228571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4186" y="4341611"/>
            <a:ext cx="980952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42282" y="4341611"/>
            <a:ext cx="1657142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1329" y="4837476"/>
            <a:ext cx="1542857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04186" y="4837476"/>
            <a:ext cx="695238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42282" y="4837476"/>
            <a:ext cx="552380" cy="2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1329" y="5323804"/>
            <a:ext cx="580952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9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542376"/>
            <a:ext cx="2190476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1542376"/>
            <a:ext cx="1523809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1513801"/>
            <a:ext cx="2628571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37678"/>
            <a:ext cx="1228571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8571" y="2037678"/>
            <a:ext cx="695238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476" y="2037678"/>
            <a:ext cx="1390476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532980"/>
            <a:ext cx="714285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0476" y="2532980"/>
            <a:ext cx="838094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