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3057525"/>
            <a:ext cx="88392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3251"/>
            <a:ext cx="3104761" cy="34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72696"/>
            <a:ext cx="2647619" cy="34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64155"/>
            <a:ext cx="10652125" cy="227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61" b="16918"/>
          <a:stretch>
            <a:fillRect/>
          </a:stretch>
        </p:blipFill>
        <p:spPr>
          <a:xfrm>
            <a:off x="720090" y="828040"/>
            <a:ext cx="5880100" cy="8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700530"/>
            <a:ext cx="10078720" cy="507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4575810"/>
            <a:ext cx="46475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7035" y="5358130"/>
            <a:ext cx="441896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315" y="6092190"/>
            <a:ext cx="51047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21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65500" y="3643241"/>
            <a:ext cx="398185" cy="26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371" y="4600284"/>
            <a:ext cx="426128" cy="26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1842" y="4600284"/>
            <a:ext cx="216557" cy="26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328" y="5557327"/>
            <a:ext cx="405171" cy="26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2995" y="5624830"/>
            <a:ext cx="41910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60714" y="5997427"/>
            <a:ext cx="726514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70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5250" y="1374269"/>
            <a:ext cx="756639" cy="33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465" y="2581350"/>
            <a:ext cx="774235" cy="33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8620" y="2455545"/>
            <a:ext cx="51054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1446" y="3797242"/>
            <a:ext cx="536685" cy="33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0500" y="5444863"/>
            <a:ext cx="730244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05156" y="5850161"/>
            <a:ext cx="915005" cy="44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989935"/>
            <a:ext cx="571428" cy="3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999461"/>
            <a:ext cx="304761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809" y="1818668"/>
            <a:ext cx="838095" cy="3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000" y="1818668"/>
            <a:ext cx="571428" cy="3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9047" y="3695226"/>
            <a:ext cx="990476" cy="47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906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8268" y="1982113"/>
            <a:ext cx="1235415" cy="2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3645" y="2564765"/>
            <a:ext cx="3123565" cy="413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7585" y="3098800"/>
            <a:ext cx="3728085" cy="31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989941"/>
            <a:ext cx="1304761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840" y="1793240"/>
            <a:ext cx="2935605" cy="384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47310" y="2431415"/>
            <a:ext cx="4191635" cy="242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90250"/>
            <a:ext cx="5857142" cy="41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30138"/>
            <a:ext cx="6095238" cy="41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98659"/>
            <a:ext cx="2638095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490595"/>
            <a:ext cx="9938385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27"/>
          <a:stretch>
            <a:fillRect/>
          </a:stretch>
        </p:blipFill>
        <p:spPr>
          <a:xfrm>
            <a:off x="767080" y="621030"/>
            <a:ext cx="10543821" cy="3762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4" t="56888"/>
          <a:stretch>
            <a:fillRect/>
          </a:stretch>
        </p:blipFill>
        <p:spPr>
          <a:xfrm>
            <a:off x="2711450" y="4384040"/>
            <a:ext cx="6932930" cy="2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