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53014"/>
            <a:ext cx="10800000" cy="126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496783"/>
            <a:ext cx="685714" cy="20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1496783"/>
            <a:ext cx="1066666" cy="20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7619" y="1496783"/>
            <a:ext cx="190476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4761" y="1878946"/>
            <a:ext cx="190476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4761" y="2022257"/>
            <a:ext cx="428571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761" y="2022257"/>
            <a:ext cx="438095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5714" y="2165568"/>
            <a:ext cx="314285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6190" y="2691042"/>
            <a:ext cx="180952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1735" y="2510155"/>
            <a:ext cx="3536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8875" y="3225800"/>
            <a:ext cx="43497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86666" y="3369381"/>
            <a:ext cx="314285" cy="1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38534"/>
            <a:ext cx="10800000" cy="273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5237520" y="3971932"/>
            <a:ext cx="476190" cy="4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18472" y="4114859"/>
            <a:ext cx="180952" cy="1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66091" y="4781850"/>
            <a:ext cx="161904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47044" y="5315443"/>
            <a:ext cx="314285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47044" y="5601297"/>
            <a:ext cx="314285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32475" y="5982335"/>
            <a:ext cx="2476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06565" y="5982335"/>
            <a:ext cx="3136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006205" y="5982335"/>
            <a:ext cx="3136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950450" y="5982335"/>
            <a:ext cx="4965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56567" y="5982434"/>
            <a:ext cx="457142" cy="4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bldLvl="0" animBg="1"/>
      <p:bldP spid="14" grpId="0" bldLvl="0" animBg="1"/>
      <p:bldP spid="15" grpId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1057197"/>
            <a:ext cx="314285" cy="1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160" y="1591945"/>
            <a:ext cx="3270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110" y="1591945"/>
            <a:ext cx="3657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2250942"/>
            <a:ext cx="180951" cy="1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6190" y="2690240"/>
            <a:ext cx="180952" cy="1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1609974"/>
            <a:ext cx="219047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5359"/>
            <a:ext cx="10800000" cy="251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75615" y="2670155"/>
            <a:ext cx="219047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1571272"/>
            <a:ext cx="209523" cy="2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2238312"/>
            <a:ext cx="457142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2629007"/>
            <a:ext cx="457142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1037808"/>
            <a:ext cx="247619" cy="1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144078"/>
            <a:ext cx="219047" cy="1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6190" y="3097759"/>
            <a:ext cx="209523" cy="2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58340" y="3540760"/>
            <a:ext cx="19812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5705" y="3540760"/>
            <a:ext cx="18859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7345" y="3502660"/>
            <a:ext cx="26568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77142" y="4152868"/>
            <a:ext cx="1323809" cy="4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10476" y="4753059"/>
            <a:ext cx="2942857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5890" y="2706370"/>
            <a:ext cx="14027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761" y="3391584"/>
            <a:ext cx="2485714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860759"/>
            <a:ext cx="10800000" cy="264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69892" y="5188573"/>
            <a:ext cx="2533333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9415" y="5570678"/>
            <a:ext cx="2228571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8939" y="5943231"/>
            <a:ext cx="5238095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146184"/>
            <a:ext cx="2638095" cy="2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528267"/>
            <a:ext cx="2704761" cy="2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2891245"/>
            <a:ext cx="2828571" cy="2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