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1275" y="3076575"/>
            <a:ext cx="702945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7259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34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3085" y="1012190"/>
            <a:ext cx="611060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040088"/>
            <a:ext cx="4495238" cy="362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24761" y="2040088"/>
            <a:ext cx="2104761" cy="362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625" y="2757170"/>
            <a:ext cx="959929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10476" y="2372217"/>
            <a:ext cx="542857" cy="362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43809" y="3277778"/>
            <a:ext cx="838095" cy="362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2811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27479" y="4969024"/>
            <a:ext cx="297089" cy="352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90895" y="4969024"/>
            <a:ext cx="287805" cy="352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33619" y="4969024"/>
            <a:ext cx="529190" cy="352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87752" y="4969024"/>
            <a:ext cx="538474" cy="352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32600" y="4969024"/>
            <a:ext cx="557042" cy="352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96017" y="4969024"/>
            <a:ext cx="547758" cy="352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50149" y="4969024"/>
            <a:ext cx="547758" cy="352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04282" y="4969024"/>
            <a:ext cx="557042" cy="352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67698" y="4969024"/>
            <a:ext cx="547758" cy="352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431115" y="4969024"/>
            <a:ext cx="547758" cy="352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27479" y="5851081"/>
            <a:ext cx="287805" cy="352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79487" y="5851081"/>
            <a:ext cx="519906" cy="343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433619" y="5851081"/>
            <a:ext cx="529190" cy="352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269184" y="5851081"/>
            <a:ext cx="557042" cy="343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132600" y="5851081"/>
            <a:ext cx="557042" cy="352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986733" y="5851081"/>
            <a:ext cx="547758" cy="352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850149" y="5851081"/>
            <a:ext cx="557042" cy="343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704282" y="5851081"/>
            <a:ext cx="557042" cy="352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567698" y="5851081"/>
            <a:ext cx="557042" cy="352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431115" y="5851081"/>
            <a:ext cx="547758" cy="352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7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9523" y="2162790"/>
            <a:ext cx="3742857" cy="390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0000" y="3163883"/>
            <a:ext cx="542857" cy="36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7249"/>
            <a:ext cx="10800000" cy="2949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586666" y="3879536"/>
            <a:ext cx="1000000" cy="46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1330" y="5751195"/>
            <a:ext cx="287401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7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9523" y="4157004"/>
            <a:ext cx="295238" cy="36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9523" y="4157004"/>
            <a:ext cx="542857" cy="352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39047" y="4157004"/>
            <a:ext cx="571428" cy="36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29523" y="5864431"/>
            <a:ext cx="561904" cy="36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10476" y="5864431"/>
            <a:ext cx="552380" cy="36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72380" y="5864431"/>
            <a:ext cx="580952" cy="36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4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81655" y="2557145"/>
            <a:ext cx="506984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8231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9681" y="1807510"/>
            <a:ext cx="544038" cy="34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7746" y="1807510"/>
            <a:ext cx="534970" cy="33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10629" y="1807510"/>
            <a:ext cx="544038" cy="33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98749" y="3430960"/>
            <a:ext cx="525903" cy="34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27746" y="3430960"/>
            <a:ext cx="534970" cy="34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10629" y="3430960"/>
            <a:ext cx="544038" cy="34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87084" y="5662070"/>
            <a:ext cx="3382103" cy="435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6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2380" y="3125376"/>
            <a:ext cx="561904" cy="36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43809" y="3125376"/>
            <a:ext cx="561904" cy="352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67619" y="3125376"/>
            <a:ext cx="542857" cy="36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72380" y="4831727"/>
            <a:ext cx="561904" cy="36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00952" y="4841260"/>
            <a:ext cx="561904" cy="352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39047" y="4831727"/>
            <a:ext cx="571428" cy="36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191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840355" y="3032125"/>
            <a:ext cx="1938020" cy="161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83221" y="3605641"/>
            <a:ext cx="1341444" cy="37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33540" y="3032125"/>
            <a:ext cx="1993900" cy="118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463974" y="6061372"/>
            <a:ext cx="551278" cy="34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991360" y="3068955"/>
            <a:ext cx="935990" cy="122428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animBg="1"/>
      <p:bldP spid="13" grpId="0" bldLvl="0" animBg="1"/>
      <p:bldP spid="17" grpId="0" animBg="1"/>
      <p:bldP spid="18" grpId="0" animBg="1"/>
      <p:bldP spid="1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7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215" y="4066540"/>
            <a:ext cx="569404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0000" y="4943174"/>
            <a:ext cx="3009523" cy="38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9265" y="5743575"/>
            <a:ext cx="681291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2024-08-08T03:12:53Z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