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27" r:id="rId4"/>
    <p:sldId id="326" r:id="rId5"/>
    <p:sldId id="325" r:id="rId6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bleStyles" Target="tableStyles.xml"/><Relationship Id="rId8" Type="http://schemas.openxmlformats.org/officeDocument/2006/relationships/viewProps" Target="viewProps.xml"/><Relationship Id="rId7" Type="http://schemas.openxmlformats.org/officeDocument/2006/relationships/presProps" Target="presProps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0" Type="http://schemas.openxmlformats.org/officeDocument/2006/relationships/tags" Target="tags/tag1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380" y="2708869"/>
            <a:ext cx="10800000" cy="12030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221"/>
          <a:stretch>
            <a:fillRect/>
          </a:stretch>
        </p:blipFill>
        <p:spPr>
          <a:xfrm>
            <a:off x="1775460" y="908685"/>
            <a:ext cx="9048205" cy="44627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1562" b="32114"/>
          <a:stretch>
            <a:fillRect/>
          </a:stretch>
        </p:blipFill>
        <p:spPr>
          <a:xfrm>
            <a:off x="839470" y="2645410"/>
            <a:ext cx="911315" cy="36093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3165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660"/>
          <a:stretch>
            <a:fillRect/>
          </a:stretch>
        </p:blipFill>
        <p:spPr>
          <a:xfrm>
            <a:off x="1487170" y="1052830"/>
            <a:ext cx="9864815" cy="45789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845" r="91562" b="32114"/>
          <a:stretch>
            <a:fillRect/>
          </a:stretch>
        </p:blipFill>
        <p:spPr>
          <a:xfrm>
            <a:off x="551180" y="1196975"/>
            <a:ext cx="911225" cy="30327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ODkwMDZkNjI5MWMxMWFmNGUwYTNhYTU2OGY1NTU5YTc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2024-08-08T04:11:26Z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