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3067050"/>
            <a:ext cx="44196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60"/>
          <a:stretch>
            <a:fillRect/>
          </a:stretch>
        </p:blipFill>
        <p:spPr>
          <a:xfrm>
            <a:off x="6781800" y="3429000"/>
            <a:ext cx="4652010" cy="305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0700"/>
            <a:ext cx="3104761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24710"/>
            <a:ext cx="1000125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928735" cy="213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86"/>
          <a:stretch>
            <a:fillRect/>
          </a:stretch>
        </p:blipFill>
        <p:spPr>
          <a:xfrm>
            <a:off x="3215640" y="2636520"/>
            <a:ext cx="6336665" cy="404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152443"/>
            <a:ext cx="523809" cy="37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714" y="1152443"/>
            <a:ext cx="295238" cy="35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2183031"/>
            <a:ext cx="504761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8960" y="2112010"/>
            <a:ext cx="43561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4285" y="3213619"/>
            <a:ext cx="495238" cy="35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7619" y="3223161"/>
            <a:ext cx="295237" cy="3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9290" y="4126230"/>
            <a:ext cx="5143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9523" y="4263292"/>
            <a:ext cx="295238" cy="3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1381395"/>
            <a:ext cx="1019047" cy="44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6005" y="1834515"/>
            <a:ext cx="9448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7619" y="2450023"/>
            <a:ext cx="1028571" cy="48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0730" y="4175760"/>
            <a:ext cx="97155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2857" y="4215167"/>
            <a:ext cx="990476" cy="45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258425" cy="116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1583690"/>
            <a:ext cx="9241790" cy="527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52450"/>
          <a:stretch>
            <a:fillRect/>
          </a:stretch>
        </p:blipFill>
        <p:spPr>
          <a:xfrm>
            <a:off x="1871345" y="1916430"/>
            <a:ext cx="3856717" cy="37764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52972"/>
          <a:stretch>
            <a:fillRect/>
          </a:stretch>
        </p:blipFill>
        <p:spPr>
          <a:xfrm>
            <a:off x="6168390" y="1916430"/>
            <a:ext cx="3814417" cy="3776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35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17024"/>
            <a:ext cx="1080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268730"/>
            <a:ext cx="9057133" cy="4336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14400"/>
            <a:ext cx="992695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11350"/>
            <a:ext cx="81711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6825" y="1933575"/>
            <a:ext cx="14897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48000"/>
            <a:ext cx="67024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63790" y="2966720"/>
            <a:ext cx="29038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0725" y="3926840"/>
            <a:ext cx="51517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10476" y="4010530"/>
            <a:ext cx="2742856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6" grpId="0" bldLvl="0" animBg="1"/>
      <p:bldP spid="18" grpId="0" bldLvl="0" animBg="1"/>
      <p:bldP spid="2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