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8" r:id="rId4"/>
    <p:sldId id="337" r:id="rId5"/>
    <p:sldId id="336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8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2"/>
          <a:stretch>
            <a:fillRect/>
          </a:stretch>
        </p:blipFill>
        <p:spPr>
          <a:xfrm>
            <a:off x="3431540" y="2924810"/>
            <a:ext cx="5160100" cy="81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3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016000" y="2460625"/>
            <a:ext cx="101917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19680" y="2507615"/>
            <a:ext cx="104521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818890" y="2460625"/>
            <a:ext cx="100266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58095" y="3374757"/>
            <a:ext cx="2095238" cy="50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29523" y="4195061"/>
            <a:ext cx="3761904" cy="515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20000" y="4996288"/>
            <a:ext cx="2219047" cy="257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bldLvl="0" animBg="1"/>
      <p:bldP spid="18" grpId="0" bldLvl="0" animBg="1"/>
      <p:bldP spid="20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0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982746"/>
            <a:ext cx="3466666" cy="20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095" y="2498088"/>
            <a:ext cx="1761904" cy="20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8095" y="2984800"/>
            <a:ext cx="990476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142" y="3528772"/>
            <a:ext cx="1685714" cy="20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8095" y="4044114"/>
            <a:ext cx="1247619" cy="20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8095" y="4559456"/>
            <a:ext cx="1219047" cy="20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0000" y="5046168"/>
            <a:ext cx="3876190" cy="267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5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383749"/>
            <a:ext cx="10800000" cy="3491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4177" y="2498218"/>
            <a:ext cx="1561904" cy="200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8939" y="3013332"/>
            <a:ext cx="1038095" cy="20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8939" y="3528446"/>
            <a:ext cx="1276190" cy="21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4177" y="4043559"/>
            <a:ext cx="2114285" cy="20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8939" y="4558673"/>
            <a:ext cx="1580952" cy="20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8939" y="5073787"/>
            <a:ext cx="1409523" cy="21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8939" y="5569822"/>
            <a:ext cx="9000000" cy="26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6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2022025"/>
            <a:ext cx="1695238" cy="21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571" y="2556948"/>
            <a:ext cx="1104761" cy="21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8571" y="3082320"/>
            <a:ext cx="1771428" cy="23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476" y="3598139"/>
            <a:ext cx="4428571" cy="26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4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2047134"/>
            <a:ext cx="1971428" cy="20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095" y="2580506"/>
            <a:ext cx="1247619" cy="20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8095" y="3113878"/>
            <a:ext cx="1352380" cy="2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3628201"/>
            <a:ext cx="3733333" cy="25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1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86840" y="1922145"/>
            <a:ext cx="153479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190" y="2856973"/>
            <a:ext cx="6047619" cy="50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432134"/>
            <a:ext cx="10800000" cy="1291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312422" y="3747884"/>
            <a:ext cx="5085715" cy="26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1946" y="4293272"/>
            <a:ext cx="1704761" cy="23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0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2019576"/>
            <a:ext cx="2380952" cy="21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9047" y="2562936"/>
            <a:ext cx="1666666" cy="21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047" y="3087230"/>
            <a:ext cx="1352380" cy="23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0952" y="3621057"/>
            <a:ext cx="1123809" cy="23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0952" y="4145351"/>
            <a:ext cx="3466666" cy="26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9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63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7740" y="1432560"/>
            <a:ext cx="160528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6666" y="2308702"/>
            <a:ext cx="7066666" cy="50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08869"/>
            <a:ext cx="10800000" cy="2381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61901" y="3442278"/>
            <a:ext cx="3085714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2377" y="3956617"/>
            <a:ext cx="3352380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1425" y="4470956"/>
            <a:ext cx="3876190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5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190" y="1486657"/>
            <a:ext cx="3628571" cy="24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190" y="2002130"/>
            <a:ext cx="3485714" cy="24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2536693"/>
            <a:ext cx="3066666" cy="21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285" y="3052165"/>
            <a:ext cx="1657142" cy="21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285" y="3567638"/>
            <a:ext cx="971428" cy="20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4285" y="4073564"/>
            <a:ext cx="1219047" cy="22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6190" y="4569945"/>
            <a:ext cx="8142857" cy="26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7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2057378"/>
            <a:ext cx="3333333" cy="21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095" y="2581532"/>
            <a:ext cx="2209523" cy="200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8095" y="3096156"/>
            <a:ext cx="1380952" cy="20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8095" y="3601250"/>
            <a:ext cx="1628571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0000" y="4115874"/>
            <a:ext cx="3457142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2024-08-07T13:42:43Z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