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2132965"/>
            <a:ext cx="10630535" cy="25711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white">
          <a:xfrm>
            <a:off x="2681904" y="5567790"/>
            <a:ext cx="295238" cy="352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24761" y="5567790"/>
            <a:ext cx="295238" cy="352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047750"/>
            <a:ext cx="9444355" cy="4095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85"/>
          <a:stretch>
            <a:fillRect/>
          </a:stretch>
        </p:blipFill>
        <p:spPr>
          <a:xfrm>
            <a:off x="784860" y="1844716"/>
            <a:ext cx="10800080" cy="2934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32" r="82660" b="24870"/>
          <a:stretch>
            <a:fillRect/>
          </a:stretch>
        </p:blipFill>
        <p:spPr>
          <a:xfrm>
            <a:off x="5088255" y="4725035"/>
            <a:ext cx="1872615" cy="194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99" b="69218"/>
          <a:stretch>
            <a:fillRect/>
          </a:stretch>
        </p:blipFill>
        <p:spPr>
          <a:xfrm>
            <a:off x="911860" y="764540"/>
            <a:ext cx="3930015" cy="1043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9800" y="1031240"/>
            <a:ext cx="40195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236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14712" y="6011254"/>
            <a:ext cx="441803" cy="433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3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3529189"/>
            <a:ext cx="476190" cy="47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8095" y="3529189"/>
            <a:ext cx="476190" cy="47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24761" y="3529189"/>
            <a:ext cx="485714" cy="47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5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0000" y="3870236"/>
            <a:ext cx="476190" cy="47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6666" y="3870236"/>
            <a:ext cx="476191" cy="47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3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72205" y="1805940"/>
            <a:ext cx="94805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4285" y="1876262"/>
            <a:ext cx="1028571" cy="486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86666" y="3143707"/>
            <a:ext cx="1514285" cy="4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898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52888" y="4206816"/>
            <a:ext cx="314500" cy="35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1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2172880"/>
            <a:ext cx="352380" cy="38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0000" y="2172880"/>
            <a:ext cx="371428" cy="38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1844675"/>
            <a:ext cx="6847840" cy="480314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853055" y="3159125"/>
            <a:ext cx="5331460" cy="1421765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855595" y="3284855"/>
            <a:ext cx="1584325" cy="1296035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766945" y="3356610"/>
            <a:ext cx="1584325" cy="1296035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456045" y="3356610"/>
            <a:ext cx="1584325" cy="1296035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8988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4" name="矩形 43"/>
          <p:cNvSpPr/>
          <p:nvPr/>
        </p:nvSpPr>
        <p:spPr bwMode="white">
          <a:xfrm>
            <a:off x="3589288" y="6189534"/>
            <a:ext cx="270358" cy="323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7513846" y="6189534"/>
            <a:ext cx="270358" cy="323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061210"/>
            <a:ext cx="8593360" cy="3774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2024-08-07T15:08:57Z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