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2" r:id="rId8"/>
    <p:sldId id="334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038475"/>
            <a:ext cx="70104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2762885"/>
            <a:ext cx="523811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365" y="3990340"/>
            <a:ext cx="652335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1968500"/>
            <a:ext cx="324739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3319145"/>
            <a:ext cx="664718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2380" y="3868339"/>
            <a:ext cx="2933333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5269374"/>
            <a:ext cx="1238095" cy="4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1390696"/>
            <a:ext cx="1228571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333" y="2840358"/>
            <a:ext cx="1238095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04" b="17981"/>
          <a:stretch>
            <a:fillRect/>
          </a:stretch>
        </p:blipFill>
        <p:spPr>
          <a:xfrm>
            <a:off x="767080" y="765175"/>
            <a:ext cx="4130675" cy="85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557020"/>
            <a:ext cx="9784080" cy="524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6045" y="4075430"/>
            <a:ext cx="4095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045" y="4725035"/>
            <a:ext cx="4095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7800" y="5589270"/>
            <a:ext cx="4095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800" y="6238875"/>
            <a:ext cx="4095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2219224"/>
            <a:ext cx="247619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2209695"/>
            <a:ext cx="304761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285" y="2819547"/>
            <a:ext cx="295238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380" y="2819547"/>
            <a:ext cx="295238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2209729"/>
            <a:ext cx="295238" cy="3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2810067"/>
            <a:ext cx="561904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4792135"/>
            <a:ext cx="304761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3809" y="5392472"/>
            <a:ext cx="561904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539605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285490"/>
            <a:ext cx="9539605" cy="348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999648"/>
            <a:ext cx="552380" cy="5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1981865"/>
            <a:ext cx="552380" cy="4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380" y="2964081"/>
            <a:ext cx="552380" cy="4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7440" y="3100705"/>
            <a:ext cx="233045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6015" y="4316095"/>
            <a:ext cx="604774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5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3660" y="2708910"/>
            <a:ext cx="229997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071620"/>
            <a:ext cx="8952230" cy="243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2708910"/>
            <a:ext cx="229997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