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67025" y="3023870"/>
            <a:ext cx="6457950" cy="8096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77290" y="932815"/>
            <a:ext cx="3256915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1868453"/>
            <a:ext cx="2390476" cy="343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708453"/>
            <a:ext cx="1457142" cy="343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500726"/>
            <a:ext cx="5257142" cy="42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586800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888158" y="2582189"/>
            <a:ext cx="165587" cy="196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53660" y="3447415"/>
            <a:ext cx="244475" cy="267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98000" y="3606760"/>
            <a:ext cx="144888" cy="196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56857" y="3606760"/>
            <a:ext cx="170761" cy="201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80380" y="3927586"/>
            <a:ext cx="527809" cy="201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256857" y="4263935"/>
            <a:ext cx="165587" cy="196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924380" y="4263935"/>
            <a:ext cx="160412" cy="201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256857" y="4791745"/>
            <a:ext cx="165587" cy="201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924380" y="4802094"/>
            <a:ext cx="160412" cy="196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320222" y="5174665"/>
            <a:ext cx="155238" cy="196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171460" y="5609332"/>
            <a:ext cx="357047" cy="201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025269" y="6043999"/>
            <a:ext cx="491587" cy="201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7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29523" y="1839705"/>
            <a:ext cx="533333" cy="448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91428" y="2545991"/>
            <a:ext cx="295238" cy="362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30377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62885" y="1972945"/>
            <a:ext cx="1414145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55849" y="2073392"/>
            <a:ext cx="1208221" cy="293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577975" y="2719705"/>
            <a:ext cx="2598420" cy="3907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163185" y="2729230"/>
            <a:ext cx="3350260" cy="3966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14" grpId="0" bldLvl="0" animBg="1"/>
      <p:bldP spid="1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06581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95276" y="1023303"/>
            <a:ext cx="1473479" cy="355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80810" y="874395"/>
            <a:ext cx="1707515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14705" y="1754505"/>
            <a:ext cx="3310255" cy="4841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306695" y="1754505"/>
            <a:ext cx="3310255" cy="4841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12" grpId="0" bldLvl="0" animBg="1"/>
      <p:bldP spid="1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92706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39172" y="5417300"/>
            <a:ext cx="3414070" cy="367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01140" y="6053455"/>
            <a:ext cx="6125210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01165" y="3965575"/>
            <a:ext cx="4095115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58095" y="4924671"/>
            <a:ext cx="5200000" cy="371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39265" y="5718810"/>
            <a:ext cx="6291580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40955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72183" y="4485298"/>
            <a:ext cx="852820" cy="244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79190" y="4485298"/>
            <a:ext cx="889899" cy="244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31510" y="4915569"/>
            <a:ext cx="697088" cy="244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7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2024-08-07T14:25:01Z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