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3287395" y="2997200"/>
            <a:ext cx="5663655" cy="85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1391248"/>
            <a:ext cx="314285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1391248"/>
            <a:ext cx="314285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1868578"/>
            <a:ext cx="200000" cy="2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2355455"/>
            <a:ext cx="209523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3809" y="2832785"/>
            <a:ext cx="200000" cy="2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3333" y="3319662"/>
            <a:ext cx="190476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43809" y="4283869"/>
            <a:ext cx="209523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133562"/>
            <a:ext cx="209523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209800"/>
            <a:ext cx="200000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2209800"/>
            <a:ext cx="19047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2305096"/>
            <a:ext cx="209523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6190" y="2305096"/>
            <a:ext cx="200000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8095" y="2305096"/>
            <a:ext cx="200000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3333" y="2610046"/>
            <a:ext cx="19047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238" y="2610046"/>
            <a:ext cx="200000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53333" y="2695813"/>
            <a:ext cx="200000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15238" y="2695813"/>
            <a:ext cx="209523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5238" y="2781580"/>
            <a:ext cx="209523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86666" y="2781580"/>
            <a:ext cx="19047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77142" y="3877491"/>
            <a:ext cx="190476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81904" y="3925139"/>
            <a:ext cx="200000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58095" y="4020436"/>
            <a:ext cx="2800000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77142" y="4363504"/>
            <a:ext cx="190476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53333" y="4401622"/>
            <a:ext cx="200000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739047" y="4496919"/>
            <a:ext cx="1161904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17249"/>
            <a:ext cx="10800000" cy="188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4654" y="4366821"/>
            <a:ext cx="1819047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1320" y="4347716"/>
            <a:ext cx="1828571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3701" y="4844448"/>
            <a:ext cx="2352380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2749" y="4854000"/>
            <a:ext cx="1419047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3701" y="5302969"/>
            <a:ext cx="4009523" cy="26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142" y="1420144"/>
            <a:ext cx="1685714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1420144"/>
            <a:ext cx="1685714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1888131"/>
            <a:ext cx="2933333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1897681"/>
            <a:ext cx="2514285" cy="2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2365668"/>
            <a:ext cx="4704761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