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3014"/>
            <a:ext cx="10800000" cy="11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/>
          <a:stretch>
            <a:fillRect/>
          </a:stretch>
        </p:blipFill>
        <p:spPr>
          <a:xfrm>
            <a:off x="1631405" y="836930"/>
            <a:ext cx="9744620" cy="451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0030" r="90372" b="62528"/>
          <a:stretch>
            <a:fillRect/>
          </a:stretch>
        </p:blipFill>
        <p:spPr>
          <a:xfrm>
            <a:off x="695325" y="3402330"/>
            <a:ext cx="96710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1"/>
          <a:stretch>
            <a:fillRect/>
          </a:stretch>
        </p:blipFill>
        <p:spPr>
          <a:xfrm>
            <a:off x="2590800" y="756285"/>
            <a:ext cx="7137400" cy="296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6"/>
          <a:stretch>
            <a:fillRect/>
          </a:stretch>
        </p:blipFill>
        <p:spPr>
          <a:xfrm>
            <a:off x="2567940" y="3719195"/>
            <a:ext cx="8071485" cy="283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20030" r="90372" b="62528"/>
          <a:stretch>
            <a:fillRect/>
          </a:stretch>
        </p:blipFill>
        <p:spPr>
          <a:xfrm>
            <a:off x="479425" y="1988820"/>
            <a:ext cx="838835" cy="2057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9628" t="33592" r="75498" b="21177"/>
          <a:stretch>
            <a:fillRect/>
          </a:stretch>
        </p:blipFill>
        <p:spPr>
          <a:xfrm>
            <a:off x="1294130" y="1268730"/>
            <a:ext cx="1296670" cy="5338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86"/>
          <a:stretch>
            <a:fillRect/>
          </a:stretch>
        </p:blipFill>
        <p:spPr>
          <a:xfrm>
            <a:off x="1991360" y="2132965"/>
            <a:ext cx="9073605" cy="368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20030" r="90372" b="62528"/>
          <a:stretch>
            <a:fillRect/>
          </a:stretch>
        </p:blipFill>
        <p:spPr>
          <a:xfrm>
            <a:off x="829310" y="692785"/>
            <a:ext cx="963930" cy="23641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9628" t="45186" r="75498" b="34676"/>
          <a:stretch>
            <a:fillRect/>
          </a:stretch>
        </p:blipFill>
        <p:spPr>
          <a:xfrm>
            <a:off x="1793240" y="1124585"/>
            <a:ext cx="1296670" cy="23768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