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6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780624"/>
            <a:ext cx="10800000" cy="1158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836930"/>
            <a:ext cx="9793605" cy="473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4" b="70577"/>
          <a:stretch>
            <a:fillRect/>
          </a:stretch>
        </p:blipFill>
        <p:spPr>
          <a:xfrm>
            <a:off x="4846320" y="5574665"/>
            <a:ext cx="5483860" cy="117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55" r="90669"/>
          <a:stretch>
            <a:fillRect/>
          </a:stretch>
        </p:blipFill>
        <p:spPr>
          <a:xfrm>
            <a:off x="479425" y="3284855"/>
            <a:ext cx="1007745" cy="2812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55"/>
          <a:stretch>
            <a:fillRect/>
          </a:stretch>
        </p:blipFill>
        <p:spPr>
          <a:xfrm>
            <a:off x="840105" y="692785"/>
            <a:ext cx="8447405" cy="220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2853055"/>
            <a:ext cx="8447405" cy="3770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2024-08-08T01:36:49Z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