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29" r:id="rId11"/>
    <p:sldId id="328" r:id="rId12"/>
    <p:sldId id="327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830" y="2060575"/>
            <a:ext cx="10848340" cy="25387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999519"/>
            <a:ext cx="4609523" cy="362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42772"/>
            <a:ext cx="2857142" cy="343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447910"/>
            <a:ext cx="3790476" cy="333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143519"/>
            <a:ext cx="3057142" cy="409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848735"/>
            <a:ext cx="5214620" cy="1423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884" r="38222"/>
          <a:stretch>
            <a:fillRect/>
          </a:stretch>
        </p:blipFill>
        <p:spPr>
          <a:xfrm>
            <a:off x="936625" y="1772961"/>
            <a:ext cx="6672035" cy="911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21" r="15183"/>
          <a:stretch>
            <a:fillRect/>
          </a:stretch>
        </p:blipFill>
        <p:spPr>
          <a:xfrm>
            <a:off x="6671945" y="2132965"/>
            <a:ext cx="4752340" cy="2603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00" b="46846"/>
          <a:stretch>
            <a:fillRect/>
          </a:stretch>
        </p:blipFill>
        <p:spPr>
          <a:xfrm>
            <a:off x="983615" y="765175"/>
            <a:ext cx="4360545" cy="904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100" y="4797384"/>
            <a:ext cx="10800000" cy="20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58147" y="4892796"/>
            <a:ext cx="7723809" cy="381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1004" y="5608393"/>
            <a:ext cx="3761904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1004" y="6333530"/>
            <a:ext cx="2123809" cy="381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6520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979335" y="3589943"/>
            <a:ext cx="2706611" cy="33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95737" y="4368721"/>
            <a:ext cx="4010130" cy="353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06492" y="5165610"/>
            <a:ext cx="1529823" cy="344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06492" y="5962499"/>
            <a:ext cx="1973382" cy="3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3645535"/>
            <a:ext cx="3928879" cy="26717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6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53333" y="1561639"/>
            <a:ext cx="2638095" cy="35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10476" y="2381029"/>
            <a:ext cx="4228571" cy="371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00952" y="3219475"/>
            <a:ext cx="1847619" cy="362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00952" y="4057921"/>
            <a:ext cx="2076190" cy="381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1628775"/>
            <a:ext cx="3627755" cy="2745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93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2857" y="2514881"/>
            <a:ext cx="2780952" cy="37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96190" y="3382148"/>
            <a:ext cx="2085714" cy="333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96190" y="4201764"/>
            <a:ext cx="2085714" cy="381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7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81904" y="1542985"/>
            <a:ext cx="3714285" cy="381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81904" y="2410503"/>
            <a:ext cx="2552380" cy="352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24830" y="3195320"/>
            <a:ext cx="323786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24761" y="4069272"/>
            <a:ext cx="3009523" cy="390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67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385" y="4005580"/>
            <a:ext cx="3573145" cy="254063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4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133073"/>
            <a:ext cx="3523809" cy="333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991095"/>
            <a:ext cx="2638095" cy="314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782381"/>
            <a:ext cx="2409523" cy="371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602355"/>
            <a:ext cx="5095240" cy="136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756244"/>
            <a:ext cx="10800000" cy="27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665"/>
          <a:stretch>
            <a:fillRect/>
          </a:stretch>
        </p:blipFill>
        <p:spPr>
          <a:xfrm>
            <a:off x="8256270" y="4437380"/>
            <a:ext cx="3427730" cy="2171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6"/>
          <a:stretch>
            <a:fillRect/>
          </a:stretch>
        </p:blipFill>
        <p:spPr>
          <a:xfrm>
            <a:off x="1703705" y="3234055"/>
            <a:ext cx="7680415" cy="3552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17900" y="3405884"/>
            <a:ext cx="6980952" cy="38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65519" y="4169755"/>
            <a:ext cx="2638095" cy="334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5519" y="4828594"/>
            <a:ext cx="2457142" cy="391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65519" y="5573368"/>
            <a:ext cx="4238095" cy="362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07185" y="6195060"/>
            <a:ext cx="641096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9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530" y="3524250"/>
            <a:ext cx="3357880" cy="302323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2024-08-08T03:38:17Z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