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2708910"/>
            <a:ext cx="1022604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2905400"/>
            <a:ext cx="5390476" cy="4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43984"/>
            <a:ext cx="3066666" cy="4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53980"/>
            <a:ext cx="6561904" cy="4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32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6008" y="3095180"/>
            <a:ext cx="4059512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8772" y="3930926"/>
            <a:ext cx="2362867" cy="31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8772" y="4713326"/>
            <a:ext cx="1296912" cy="31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4025" y="5442585"/>
            <a:ext cx="404241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2730" y="6130290"/>
            <a:ext cx="571690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1"/>
          <a:stretch>
            <a:fillRect/>
          </a:stretch>
        </p:blipFill>
        <p:spPr>
          <a:xfrm>
            <a:off x="720090" y="828040"/>
            <a:ext cx="7463880" cy="413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815975"/>
            <a:ext cx="300799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973386"/>
            <a:ext cx="2409523" cy="32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75157"/>
            <a:ext cx="3571428" cy="38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586480"/>
            <a:ext cx="5711190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81904" y="3824314"/>
            <a:ext cx="1076190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6666" y="4749927"/>
            <a:ext cx="828571" cy="36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5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1143148"/>
            <a:ext cx="1628571" cy="38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428" y="2059945"/>
            <a:ext cx="809523" cy="36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4761" y="2986292"/>
            <a:ext cx="1076190" cy="38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797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1955" y="2031885"/>
            <a:ext cx="1460218" cy="30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8290" y="2694940"/>
            <a:ext cx="2813685" cy="400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103495" y="3429000"/>
            <a:ext cx="4006215" cy="251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1066343"/>
            <a:ext cx="1580952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72945"/>
            <a:ext cx="3533140" cy="375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853305" y="2002790"/>
            <a:ext cx="3973195" cy="37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9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1985" y="937260"/>
            <a:ext cx="403034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760" y="1858645"/>
            <a:ext cx="451929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23515"/>
            <a:ext cx="10360025" cy="176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9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3222540"/>
            <a:ext cx="152380" cy="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3203460"/>
            <a:ext cx="6038095" cy="3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714" y="4052521"/>
            <a:ext cx="219047" cy="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047" y="4004821"/>
            <a:ext cx="4314285" cy="4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4014361"/>
            <a:ext cx="333333" cy="4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5714" y="4071601"/>
            <a:ext cx="1190476" cy="3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619" y="4138381"/>
            <a:ext cx="609523" cy="28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8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