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6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159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10255" y="3068955"/>
            <a:ext cx="5572125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442"/>
          <a:stretch>
            <a:fillRect/>
          </a:stretch>
        </p:blipFill>
        <p:spPr>
          <a:xfrm>
            <a:off x="839470" y="1669415"/>
            <a:ext cx="10098405" cy="2707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64" b="70059"/>
          <a:stretch>
            <a:fillRect/>
          </a:stretch>
        </p:blipFill>
        <p:spPr>
          <a:xfrm>
            <a:off x="839470" y="765175"/>
            <a:ext cx="3688080" cy="904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51"/>
          <a:stretch>
            <a:fillRect/>
          </a:stretch>
        </p:blipFill>
        <p:spPr>
          <a:xfrm>
            <a:off x="1127125" y="4483100"/>
            <a:ext cx="5046935" cy="1868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14"/>
          <a:stretch>
            <a:fillRect/>
          </a:stretch>
        </p:blipFill>
        <p:spPr>
          <a:xfrm>
            <a:off x="6671945" y="4437380"/>
            <a:ext cx="5112385" cy="1913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7" name="直接连接符 6"/>
          <p:cNvCxnSpPr/>
          <p:nvPr/>
        </p:nvCxnSpPr>
        <p:spPr>
          <a:xfrm>
            <a:off x="6096000" y="4652645"/>
            <a:ext cx="0" cy="936625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1640820" y="4652645"/>
            <a:ext cx="0" cy="936625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84200"/>
            <a:ext cx="9097645" cy="3416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720090" y="764540"/>
            <a:ext cx="4150360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95325" y="1917065"/>
            <a:ext cx="4839970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22935" y="2935605"/>
            <a:ext cx="4459605" cy="85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35" y="3861435"/>
            <a:ext cx="9097645" cy="2870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5" name="矩形 24"/>
          <p:cNvSpPr/>
          <p:nvPr/>
        </p:nvSpPr>
        <p:spPr bwMode="white">
          <a:xfrm>
            <a:off x="564515" y="3861435"/>
            <a:ext cx="4740910" cy="920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22935" y="5085080"/>
            <a:ext cx="8698230" cy="162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7" grpId="0" bldLvl="0" animBg="1"/>
      <p:bldP spid="23" grpId="0" bldLvl="0" animBg="1"/>
      <p:bldP spid="25" grpId="0" bldLvl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48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07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72380" y="3213174"/>
            <a:ext cx="533333" cy="467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9523" y="4129082"/>
            <a:ext cx="523809" cy="400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69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836930"/>
            <a:ext cx="6862445" cy="589407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800985" y="1811655"/>
            <a:ext cx="2574925" cy="3633470"/>
          </a:xfrm>
          <a:prstGeom prst="line">
            <a:avLst/>
          </a:prstGeom>
          <a:ln w="19050">
            <a:solidFill>
              <a:srgbClr val="EF159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800985" y="1845310"/>
            <a:ext cx="2574925" cy="1727835"/>
          </a:xfrm>
          <a:prstGeom prst="line">
            <a:avLst/>
          </a:prstGeom>
          <a:ln w="19050">
            <a:solidFill>
              <a:srgbClr val="EF159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2783840" y="3717290"/>
            <a:ext cx="2574925" cy="1727835"/>
          </a:xfrm>
          <a:prstGeom prst="line">
            <a:avLst/>
          </a:prstGeom>
          <a:ln w="19050">
            <a:solidFill>
              <a:srgbClr val="EF159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2425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37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776855"/>
            <a:ext cx="6471920" cy="876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39047" y="4930062"/>
            <a:ext cx="533333" cy="476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2024-08-08T04:10:41Z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