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3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3470" y="3086100"/>
            <a:ext cx="49244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196975"/>
            <a:ext cx="8114665" cy="407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47"/>
          <a:stretch>
            <a:fillRect/>
          </a:stretch>
        </p:blipFill>
        <p:spPr>
          <a:xfrm>
            <a:off x="767080" y="1557061"/>
            <a:ext cx="10800080" cy="1943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30" b="62072"/>
          <a:stretch>
            <a:fillRect/>
          </a:stretch>
        </p:blipFill>
        <p:spPr>
          <a:xfrm>
            <a:off x="767080" y="636270"/>
            <a:ext cx="4110990" cy="98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2565400"/>
            <a:ext cx="7896860" cy="415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r="50178"/>
          <a:stretch>
            <a:fillRect/>
          </a:stretch>
        </p:blipFill>
        <p:spPr>
          <a:xfrm>
            <a:off x="3143885" y="2831465"/>
            <a:ext cx="3342640" cy="38119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53662"/>
          <a:stretch>
            <a:fillRect/>
          </a:stretch>
        </p:blipFill>
        <p:spPr>
          <a:xfrm>
            <a:off x="6960235" y="2863850"/>
            <a:ext cx="2862580" cy="350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02"/>
          <a:stretch>
            <a:fillRect/>
          </a:stretch>
        </p:blipFill>
        <p:spPr>
          <a:xfrm>
            <a:off x="720090" y="764540"/>
            <a:ext cx="7992745" cy="91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644015"/>
            <a:ext cx="9432925" cy="528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5550" y="6136005"/>
            <a:ext cx="64706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360" y="6193790"/>
            <a:ext cx="55943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6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4137820"/>
            <a:ext cx="476190" cy="47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619" y="4137820"/>
            <a:ext cx="476190" cy="47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8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199515" y="1772920"/>
            <a:ext cx="9864815" cy="493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1361705"/>
            <a:ext cx="523809" cy="35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190" y="1371236"/>
            <a:ext cx="295238" cy="35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2857" y="3096252"/>
            <a:ext cx="514285" cy="4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3809" y="3134374"/>
            <a:ext cx="304761" cy="35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789004"/>
            <a:ext cx="10800000" cy="320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300323" y="4685815"/>
            <a:ext cx="495238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4609" y="4685815"/>
            <a:ext cx="295237" cy="36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2228" y="6145520"/>
            <a:ext cx="523809" cy="35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3180" y="6155060"/>
            <a:ext cx="304761" cy="35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7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565400"/>
            <a:ext cx="9502140" cy="370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846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7988" y="2094589"/>
            <a:ext cx="304423" cy="32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0026" y="2094589"/>
            <a:ext cx="280389" cy="32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1428" y="3670460"/>
            <a:ext cx="419047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2024-08-07T15:28:48Z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